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6"/>
  </p:notesMasterIdLst>
  <p:sldIdLst>
    <p:sldId id="256" r:id="rId2"/>
    <p:sldId id="272" r:id="rId3"/>
    <p:sldId id="269" r:id="rId4"/>
    <p:sldId id="270" r:id="rId5"/>
    <p:sldId id="273" r:id="rId6"/>
    <p:sldId id="276" r:id="rId7"/>
    <p:sldId id="271" r:id="rId8"/>
    <p:sldId id="262" r:id="rId9"/>
    <p:sldId id="263" r:id="rId10"/>
    <p:sldId id="268" r:id="rId11"/>
    <p:sldId id="277" r:id="rId12"/>
    <p:sldId id="265" r:id="rId13"/>
    <p:sldId id="278" r:id="rId14"/>
    <p:sldId id="285" r:id="rId15"/>
    <p:sldId id="284" r:id="rId16"/>
    <p:sldId id="283" r:id="rId17"/>
    <p:sldId id="291" r:id="rId18"/>
    <p:sldId id="290" r:id="rId19"/>
    <p:sldId id="292" r:id="rId20"/>
    <p:sldId id="279" r:id="rId21"/>
    <p:sldId id="328" r:id="rId22"/>
    <p:sldId id="287" r:id="rId23"/>
    <p:sldId id="281" r:id="rId24"/>
    <p:sldId id="282" r:id="rId25"/>
    <p:sldId id="286" r:id="rId26"/>
    <p:sldId id="289" r:id="rId27"/>
    <p:sldId id="280" r:id="rId28"/>
    <p:sldId id="313" r:id="rId29"/>
    <p:sldId id="296" r:id="rId30"/>
    <p:sldId id="298" r:id="rId31"/>
    <p:sldId id="297" r:id="rId32"/>
    <p:sldId id="327" r:id="rId33"/>
    <p:sldId id="306" r:id="rId34"/>
    <p:sldId id="304" r:id="rId35"/>
    <p:sldId id="317" r:id="rId36"/>
    <p:sldId id="318" r:id="rId37"/>
    <p:sldId id="326" r:id="rId38"/>
    <p:sldId id="321" r:id="rId39"/>
    <p:sldId id="319" r:id="rId40"/>
    <p:sldId id="324" r:id="rId41"/>
    <p:sldId id="322" r:id="rId42"/>
    <p:sldId id="323" r:id="rId43"/>
    <p:sldId id="314" r:id="rId44"/>
    <p:sldId id="307" r:id="rId45"/>
    <p:sldId id="308" r:id="rId46"/>
    <p:sldId id="311" r:id="rId47"/>
    <p:sldId id="312" r:id="rId48"/>
    <p:sldId id="310" r:id="rId49"/>
    <p:sldId id="309" r:id="rId50"/>
    <p:sldId id="329" r:id="rId51"/>
    <p:sldId id="316" r:id="rId52"/>
    <p:sldId id="315" r:id="rId53"/>
    <p:sldId id="266" r:id="rId54"/>
    <p:sldId id="335" r:id="rId55"/>
    <p:sldId id="338" r:id="rId56"/>
    <p:sldId id="337" r:id="rId57"/>
    <p:sldId id="339" r:id="rId58"/>
    <p:sldId id="340" r:id="rId59"/>
    <p:sldId id="341" r:id="rId60"/>
    <p:sldId id="342" r:id="rId61"/>
    <p:sldId id="334" r:id="rId62"/>
    <p:sldId id="333" r:id="rId63"/>
    <p:sldId id="330" r:id="rId64"/>
    <p:sldId id="331" r:id="rId65"/>
    <p:sldId id="332" r:id="rId66"/>
    <p:sldId id="336" r:id="rId67"/>
    <p:sldId id="356" r:id="rId68"/>
    <p:sldId id="343" r:id="rId69"/>
    <p:sldId id="344" r:id="rId70"/>
    <p:sldId id="345" r:id="rId71"/>
    <p:sldId id="346" r:id="rId72"/>
    <p:sldId id="347" r:id="rId73"/>
    <p:sldId id="348" r:id="rId74"/>
    <p:sldId id="350" r:id="rId75"/>
    <p:sldId id="352" r:id="rId76"/>
    <p:sldId id="353" r:id="rId77"/>
    <p:sldId id="349" r:id="rId78"/>
    <p:sldId id="354" r:id="rId79"/>
    <p:sldId id="355" r:id="rId80"/>
    <p:sldId id="357" r:id="rId81"/>
    <p:sldId id="358" r:id="rId82"/>
    <p:sldId id="359" r:id="rId83"/>
    <p:sldId id="360" r:id="rId84"/>
    <p:sldId id="361" r:id="rId85"/>
    <p:sldId id="362" r:id="rId86"/>
    <p:sldId id="363" r:id="rId87"/>
    <p:sldId id="364" r:id="rId88"/>
    <p:sldId id="365" r:id="rId89"/>
    <p:sldId id="366" r:id="rId90"/>
    <p:sldId id="367" r:id="rId91"/>
    <p:sldId id="370" r:id="rId92"/>
    <p:sldId id="368" r:id="rId93"/>
    <p:sldId id="369" r:id="rId94"/>
    <p:sldId id="259" r:id="rId95"/>
    <p:sldId id="305" r:id="rId96"/>
    <p:sldId id="293" r:id="rId97"/>
    <p:sldId id="294" r:id="rId98"/>
    <p:sldId id="295" r:id="rId99"/>
    <p:sldId id="267" r:id="rId100"/>
    <p:sldId id="299" r:id="rId101"/>
    <p:sldId id="300" r:id="rId102"/>
    <p:sldId id="301" r:id="rId103"/>
    <p:sldId id="303" r:id="rId104"/>
    <p:sldId id="302" r:id="rId10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6600"/>
    <a:srgbClr val="0000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7" autoAdjust="0"/>
    <p:restoredTop sz="96513" autoAdjust="0"/>
  </p:normalViewPr>
  <p:slideViewPr>
    <p:cSldViewPr snapToGrid="0">
      <p:cViewPr varScale="1">
        <p:scale>
          <a:sx n="116" d="100"/>
          <a:sy n="116" d="100"/>
        </p:scale>
        <p:origin x="96" y="192"/>
      </p:cViewPr>
      <p:guideLst/>
    </p:cSldViewPr>
  </p:slideViewPr>
  <p:outlineViewPr>
    <p:cViewPr>
      <p:scale>
        <a:sx n="33" d="100"/>
        <a:sy n="33" d="100"/>
      </p:scale>
      <p:origin x="0" y="-2171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 above" userId="af778d66278731e4" providerId="LiveId" clId="{552B5A4A-72AE-459A-85B2-74401FBF69C3}"/>
    <pc:docChg chg="undo redo custSel addSld delSld modSld sldOrd modMainMaster modNotesMaster">
      <pc:chgData name="sun above" userId="af778d66278731e4" providerId="LiveId" clId="{552B5A4A-72AE-459A-85B2-74401FBF69C3}" dt="2019-06-04T21:58:58.122" v="36271" actId="27636"/>
      <pc:docMkLst>
        <pc:docMk/>
      </pc:docMkLst>
      <pc:sldChg chg="modSp modTransition">
        <pc:chgData name="sun above" userId="af778d66278731e4" providerId="LiveId" clId="{552B5A4A-72AE-459A-85B2-74401FBF69C3}" dt="2019-05-31T21:50:32.903" v="34127" actId="27636"/>
        <pc:sldMkLst>
          <pc:docMk/>
          <pc:sldMk cId="425629047" sldId="256"/>
        </pc:sldMkLst>
        <pc:spChg chg="mod">
          <ac:chgData name="sun above" userId="af778d66278731e4" providerId="LiveId" clId="{552B5A4A-72AE-459A-85B2-74401FBF69C3}" dt="2019-05-31T21:50:32.903" v="34127" actId="27636"/>
          <ac:spMkLst>
            <pc:docMk/>
            <pc:sldMk cId="425629047" sldId="256"/>
            <ac:spMk id="3" creationId="{00000000-0000-0000-0000-000000000000}"/>
          </ac:spMkLst>
        </pc:spChg>
      </pc:sldChg>
      <pc:sldChg chg="modTransition">
        <pc:chgData name="sun above" userId="af778d66278731e4" providerId="LiveId" clId="{552B5A4A-72AE-459A-85B2-74401FBF69C3}" dt="2019-04-08T20:23:31.865" v="26040"/>
        <pc:sldMkLst>
          <pc:docMk/>
          <pc:sldMk cId="781218299" sldId="259"/>
        </pc:sldMkLst>
      </pc:sldChg>
      <pc:sldChg chg="modSp modTransition">
        <pc:chgData name="sun above" userId="af778d66278731e4" providerId="LiveId" clId="{552B5A4A-72AE-459A-85B2-74401FBF69C3}" dt="2019-04-08T20:23:31.865" v="26040"/>
        <pc:sldMkLst>
          <pc:docMk/>
          <pc:sldMk cId="3141204248" sldId="272"/>
        </pc:sldMkLst>
        <pc:spChg chg="mod">
          <ac:chgData name="sun above" userId="af778d66278731e4" providerId="LiveId" clId="{552B5A4A-72AE-459A-85B2-74401FBF69C3}" dt="2019-04-01T05:19:33.911" v="10664" actId="14"/>
          <ac:spMkLst>
            <pc:docMk/>
            <pc:sldMk cId="3141204248" sldId="272"/>
            <ac:spMk id="3" creationId="{00000000-0000-0000-0000-000000000000}"/>
          </ac:spMkLst>
        </pc:spChg>
      </pc:sldChg>
      <pc:sldChg chg="modSp modTransition">
        <pc:chgData name="sun above" userId="af778d66278731e4" providerId="LiveId" clId="{552B5A4A-72AE-459A-85B2-74401FBF69C3}" dt="2019-04-08T20:23:31.865" v="26040"/>
        <pc:sldMkLst>
          <pc:docMk/>
          <pc:sldMk cId="2880785744" sldId="273"/>
        </pc:sldMkLst>
        <pc:spChg chg="mod">
          <ac:chgData name="sun above" userId="af778d66278731e4" providerId="LiveId" clId="{552B5A4A-72AE-459A-85B2-74401FBF69C3}" dt="2019-04-02T22:04:33.982" v="12897"/>
          <ac:spMkLst>
            <pc:docMk/>
            <pc:sldMk cId="2880785744" sldId="273"/>
            <ac:spMk id="3" creationId="{00000000-0000-0000-0000-000000000000}"/>
          </ac:spMkLst>
        </pc:spChg>
      </pc:sldChg>
      <pc:sldChg chg="add modTransition">
        <pc:chgData name="sun above" userId="af778d66278731e4" providerId="LiveId" clId="{552B5A4A-72AE-459A-85B2-74401FBF69C3}" dt="2019-04-08T20:23:31.865" v="26040"/>
        <pc:sldMkLst>
          <pc:docMk/>
          <pc:sldMk cId="1879374197" sldId="274"/>
        </pc:sldMkLst>
      </pc:sldChg>
      <pc:sldChg chg="modTransition">
        <pc:chgData name="sun above" userId="af778d66278731e4" providerId="LiveId" clId="{552B5A4A-72AE-459A-85B2-74401FBF69C3}" dt="2019-04-08T20:23:31.865" v="26040"/>
        <pc:sldMkLst>
          <pc:docMk/>
          <pc:sldMk cId="1287750834" sldId="278"/>
        </pc:sldMkLst>
      </pc:sldChg>
      <pc:sldChg chg="modTransition">
        <pc:chgData name="sun above" userId="af778d66278731e4" providerId="LiveId" clId="{552B5A4A-72AE-459A-85B2-74401FBF69C3}" dt="2019-04-08T20:23:31.865" v="26040"/>
        <pc:sldMkLst>
          <pc:docMk/>
          <pc:sldMk cId="381027239" sldId="283"/>
        </pc:sldMkLst>
      </pc:sldChg>
      <pc:sldChg chg="modTransition">
        <pc:chgData name="sun above" userId="af778d66278731e4" providerId="LiveId" clId="{552B5A4A-72AE-459A-85B2-74401FBF69C3}" dt="2019-04-08T20:23:31.865" v="26040"/>
        <pc:sldMkLst>
          <pc:docMk/>
          <pc:sldMk cId="463140761" sldId="284"/>
        </pc:sldMkLst>
      </pc:sldChg>
      <pc:sldChg chg="modSp modTransition">
        <pc:chgData name="sun above" userId="af778d66278731e4" providerId="LiveId" clId="{552B5A4A-72AE-459A-85B2-74401FBF69C3}" dt="2019-04-08T20:23:31.865" v="26040"/>
        <pc:sldMkLst>
          <pc:docMk/>
          <pc:sldMk cId="2083897351" sldId="285"/>
        </pc:sldMkLst>
        <pc:spChg chg="mod">
          <ac:chgData name="sun above" userId="af778d66278731e4" providerId="LiveId" clId="{552B5A4A-72AE-459A-85B2-74401FBF69C3}" dt="2019-04-04T22:56:05.402" v="13523" actId="404"/>
          <ac:spMkLst>
            <pc:docMk/>
            <pc:sldMk cId="2083897351" sldId="285"/>
            <ac:spMk id="3" creationId="{00000000-0000-0000-0000-000000000000}"/>
          </ac:spMkLst>
        </pc:spChg>
      </pc:sldChg>
      <pc:sldChg chg="modSp modTransition">
        <pc:chgData name="sun above" userId="af778d66278731e4" providerId="LiveId" clId="{552B5A4A-72AE-459A-85B2-74401FBF69C3}" dt="2019-04-08T20:23:31.865" v="26040"/>
        <pc:sldMkLst>
          <pc:docMk/>
          <pc:sldMk cId="940126988" sldId="286"/>
        </pc:sldMkLst>
        <pc:spChg chg="mod">
          <ac:chgData name="sun above" userId="af778d66278731e4" providerId="LiveId" clId="{552B5A4A-72AE-459A-85B2-74401FBF69C3}" dt="2019-03-31T14:49:16.111" v="7499" actId="27636"/>
          <ac:spMkLst>
            <pc:docMk/>
            <pc:sldMk cId="940126988" sldId="286"/>
            <ac:spMk id="5" creationId="{00000000-0000-0000-0000-000000000000}"/>
          </ac:spMkLst>
        </pc:spChg>
        <pc:spChg chg="mod">
          <ac:chgData name="sun above" userId="af778d66278731e4" providerId="LiveId" clId="{552B5A4A-72AE-459A-85B2-74401FBF69C3}" dt="2019-04-01T05:22:36.770" v="10719" actId="6549"/>
          <ac:spMkLst>
            <pc:docMk/>
            <pc:sldMk cId="940126988" sldId="286"/>
            <ac:spMk id="8" creationId="{00000000-0000-0000-0000-000000000000}"/>
          </ac:spMkLst>
        </pc:spChg>
      </pc:sldChg>
      <pc:sldChg chg="modSp modTransition">
        <pc:chgData name="sun above" userId="af778d66278731e4" providerId="LiveId" clId="{552B5A4A-72AE-459A-85B2-74401FBF69C3}" dt="2019-04-08T20:23:31.865" v="26040"/>
        <pc:sldMkLst>
          <pc:docMk/>
          <pc:sldMk cId="694024807" sldId="295"/>
        </pc:sldMkLst>
        <pc:spChg chg="mod">
          <ac:chgData name="sun above" userId="af778d66278731e4" providerId="LiveId" clId="{552B5A4A-72AE-459A-85B2-74401FBF69C3}" dt="2019-04-01T05:34:48.022" v="10907" actId="207"/>
          <ac:spMkLst>
            <pc:docMk/>
            <pc:sldMk cId="694024807" sldId="295"/>
            <ac:spMk id="3" creationId="{00000000-0000-0000-0000-000000000000}"/>
          </ac:spMkLst>
        </pc:spChg>
      </pc:sldChg>
      <pc:sldChg chg="modSp modTransition">
        <pc:chgData name="sun above" userId="af778d66278731e4" providerId="LiveId" clId="{552B5A4A-72AE-459A-85B2-74401FBF69C3}" dt="2019-04-08T20:23:31.865" v="26040"/>
        <pc:sldMkLst>
          <pc:docMk/>
          <pc:sldMk cId="927750149" sldId="300"/>
        </pc:sldMkLst>
        <pc:spChg chg="mod">
          <ac:chgData name="sun above" userId="af778d66278731e4" providerId="LiveId" clId="{552B5A4A-72AE-459A-85B2-74401FBF69C3}" dt="2019-04-07T09:54:22.048" v="25628" actId="6549"/>
          <ac:spMkLst>
            <pc:docMk/>
            <pc:sldMk cId="927750149" sldId="300"/>
            <ac:spMk id="3" creationId="{00000000-0000-0000-0000-000000000000}"/>
          </ac:spMkLst>
        </pc:spChg>
      </pc:sldChg>
      <pc:sldChg chg="modSp modTransition">
        <pc:chgData name="sun above" userId="af778d66278731e4" providerId="LiveId" clId="{552B5A4A-72AE-459A-85B2-74401FBF69C3}" dt="2019-04-08T20:23:31.865" v="26040"/>
        <pc:sldMkLst>
          <pc:docMk/>
          <pc:sldMk cId="1324686747" sldId="306"/>
        </pc:sldMkLst>
        <pc:graphicFrameChg chg="mod modGraphic">
          <ac:chgData name="sun above" userId="af778d66278731e4" providerId="LiveId" clId="{552B5A4A-72AE-459A-85B2-74401FBF69C3}" dt="2019-03-25T16:10:42.957" v="930"/>
          <ac:graphicFrameMkLst>
            <pc:docMk/>
            <pc:sldMk cId="1324686747" sldId="306"/>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286410670" sldId="307"/>
        </pc:sldMkLst>
        <pc:graphicFrameChg chg="mod modGraphic">
          <ac:chgData name="sun above" userId="af778d66278731e4" providerId="LiveId" clId="{552B5A4A-72AE-459A-85B2-74401FBF69C3}" dt="2019-04-07T09:54:42.740" v="25632" actId="20577"/>
          <ac:graphicFrameMkLst>
            <pc:docMk/>
            <pc:sldMk cId="1286410670" sldId="30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870410107" sldId="309"/>
        </pc:sldMkLst>
        <pc:graphicFrameChg chg="mod modGraphic">
          <ac:chgData name="sun above" userId="af778d66278731e4" providerId="LiveId" clId="{552B5A4A-72AE-459A-85B2-74401FBF69C3}" dt="2019-03-25T16:16:14.703" v="1229" actId="14734"/>
          <ac:graphicFrameMkLst>
            <pc:docMk/>
            <pc:sldMk cId="870410107" sldId="309"/>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3676727400" sldId="311"/>
        </pc:sldMkLst>
        <pc:graphicFrameChg chg="mod modGraphic">
          <ac:chgData name="sun above" userId="af778d66278731e4" providerId="LiveId" clId="{552B5A4A-72AE-459A-85B2-74401FBF69C3}" dt="2019-03-25T16:12:17.081" v="1001" actId="20577"/>
          <ac:graphicFrameMkLst>
            <pc:docMk/>
            <pc:sldMk cId="3676727400" sldId="311"/>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2443996435" sldId="316"/>
        </pc:sldMkLst>
        <pc:spChg chg="mod">
          <ac:chgData name="sun above" userId="af778d66278731e4" providerId="LiveId" clId="{552B5A4A-72AE-459A-85B2-74401FBF69C3}" dt="2019-03-31T15:08:21.798" v="7914" actId="14100"/>
          <ac:spMkLst>
            <pc:docMk/>
            <pc:sldMk cId="2443996435" sldId="316"/>
            <ac:spMk id="7" creationId="{00000000-0000-0000-0000-000000000000}"/>
          </ac:spMkLst>
        </pc:spChg>
      </pc:sldChg>
      <pc:sldChg chg="modSp modTransition">
        <pc:chgData name="sun above" userId="af778d66278731e4" providerId="LiveId" clId="{552B5A4A-72AE-459A-85B2-74401FBF69C3}" dt="2019-04-08T20:23:31.865" v="26040"/>
        <pc:sldMkLst>
          <pc:docMk/>
          <pc:sldMk cId="1697250903" sldId="317"/>
        </pc:sldMkLst>
        <pc:spChg chg="mod">
          <ac:chgData name="sun above" userId="af778d66278731e4" providerId="LiveId" clId="{552B5A4A-72AE-459A-85B2-74401FBF69C3}" dt="2019-04-05T16:11:37.886" v="20692" actId="207"/>
          <ac:spMkLst>
            <pc:docMk/>
            <pc:sldMk cId="1697250903" sldId="317"/>
            <ac:spMk id="7" creationId="{00000000-0000-0000-0000-000000000000}"/>
          </ac:spMkLst>
        </pc:spChg>
        <pc:spChg chg="mod">
          <ac:chgData name="sun above" userId="af778d66278731e4" providerId="LiveId" clId="{552B5A4A-72AE-459A-85B2-74401FBF69C3}" dt="2019-04-05T16:11:40.742" v="20693" actId="207"/>
          <ac:spMkLst>
            <pc:docMk/>
            <pc:sldMk cId="1697250903" sldId="317"/>
            <ac:spMk id="8" creationId="{00000000-0000-0000-0000-000000000000}"/>
          </ac:spMkLst>
        </pc:spChg>
        <pc:spChg chg="mod">
          <ac:chgData name="sun above" userId="af778d66278731e4" providerId="LiveId" clId="{552B5A4A-72AE-459A-85B2-74401FBF69C3}" dt="2019-03-25T14:54:50.162" v="55" actId="14100"/>
          <ac:spMkLst>
            <pc:docMk/>
            <pc:sldMk cId="1697250903" sldId="317"/>
            <ac:spMk id="9" creationId="{00000000-0000-0000-0000-000000000000}"/>
          </ac:spMkLst>
        </pc:spChg>
      </pc:sldChg>
      <pc:sldChg chg="modSp modTransition">
        <pc:chgData name="sun above" userId="af778d66278731e4" providerId="LiveId" clId="{552B5A4A-72AE-459A-85B2-74401FBF69C3}" dt="2019-04-08T20:23:31.865" v="26040"/>
        <pc:sldMkLst>
          <pc:docMk/>
          <pc:sldMk cId="2043029512" sldId="318"/>
        </pc:sldMkLst>
        <pc:spChg chg="mod">
          <ac:chgData name="sun above" userId="af778d66278731e4" providerId="LiveId" clId="{552B5A4A-72AE-459A-85B2-74401FBF69C3}" dt="2019-04-04T22:59:28.478" v="13557" actId="404"/>
          <ac:spMkLst>
            <pc:docMk/>
            <pc:sldMk cId="2043029512" sldId="318"/>
            <ac:spMk id="3" creationId="{00000000-0000-0000-0000-000000000000}"/>
          </ac:spMkLst>
        </pc:spChg>
      </pc:sldChg>
      <pc:sldChg chg="modTransition">
        <pc:chgData name="sun above" userId="af778d66278731e4" providerId="LiveId" clId="{552B5A4A-72AE-459A-85B2-74401FBF69C3}" dt="2019-04-08T20:23:31.865" v="26040"/>
        <pc:sldMkLst>
          <pc:docMk/>
          <pc:sldMk cId="1226674650" sldId="319"/>
        </pc:sldMkLst>
      </pc:sldChg>
      <pc:sldChg chg="modSp modTransition">
        <pc:chgData name="sun above" userId="af778d66278731e4" providerId="LiveId" clId="{552B5A4A-72AE-459A-85B2-74401FBF69C3}" dt="2019-04-08T20:23:31.865" v="26040"/>
        <pc:sldMkLst>
          <pc:docMk/>
          <pc:sldMk cId="3173493867" sldId="320"/>
        </pc:sldMkLst>
        <pc:spChg chg="mod">
          <ac:chgData name="sun above" userId="af778d66278731e4" providerId="LiveId" clId="{552B5A4A-72AE-459A-85B2-74401FBF69C3}" dt="2019-04-04T04:52:56.503" v="13033" actId="313"/>
          <ac:spMkLst>
            <pc:docMk/>
            <pc:sldMk cId="3173493867" sldId="320"/>
            <ac:spMk id="2" creationId="{00000000-0000-0000-0000-000000000000}"/>
          </ac:spMkLst>
        </pc:spChg>
        <pc:spChg chg="mod">
          <ac:chgData name="sun above" userId="af778d66278731e4" providerId="LiveId" clId="{552B5A4A-72AE-459A-85B2-74401FBF69C3}" dt="2019-04-05T22:22:04.637" v="24460" actId="20577"/>
          <ac:spMkLst>
            <pc:docMk/>
            <pc:sldMk cId="3173493867" sldId="320"/>
            <ac:spMk id="3" creationId="{00000000-0000-0000-0000-000000000000}"/>
          </ac:spMkLst>
        </pc:spChg>
      </pc:sldChg>
      <pc:sldChg chg="modSp ord modTransition">
        <pc:chgData name="sun above" userId="af778d66278731e4" providerId="LiveId" clId="{552B5A4A-72AE-459A-85B2-74401FBF69C3}" dt="2019-04-08T20:23:31.865" v="26040"/>
        <pc:sldMkLst>
          <pc:docMk/>
          <pc:sldMk cId="3548716734" sldId="321"/>
        </pc:sldMkLst>
        <pc:spChg chg="mod">
          <ac:chgData name="sun above" userId="af778d66278731e4" providerId="LiveId" clId="{552B5A4A-72AE-459A-85B2-74401FBF69C3}" dt="2019-04-04T04:53:52.512" v="13049" actId="20577"/>
          <ac:spMkLst>
            <pc:docMk/>
            <pc:sldMk cId="3548716734" sldId="321"/>
            <ac:spMk id="2" creationId="{00000000-0000-0000-0000-000000000000}"/>
          </ac:spMkLst>
        </pc:spChg>
        <pc:spChg chg="mod">
          <ac:chgData name="sun above" userId="af778d66278731e4" providerId="LiveId" clId="{552B5A4A-72AE-459A-85B2-74401FBF69C3}" dt="2019-04-08T20:01:24.164" v="25670" actId="20577"/>
          <ac:spMkLst>
            <pc:docMk/>
            <pc:sldMk cId="3548716734" sldId="32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303756132" sldId="322"/>
        </pc:sldMkLst>
        <pc:spChg chg="mod">
          <ac:chgData name="sun above" userId="af778d66278731e4" providerId="LiveId" clId="{552B5A4A-72AE-459A-85B2-74401FBF69C3}" dt="2019-03-31T19:52:45.321" v="8605"/>
          <ac:spMkLst>
            <pc:docMk/>
            <pc:sldMk cId="2303756132" sldId="322"/>
            <ac:spMk id="2" creationId="{00000000-0000-0000-0000-000000000000}"/>
          </ac:spMkLst>
        </pc:spChg>
        <pc:spChg chg="mod">
          <ac:chgData name="sun above" userId="af778d66278731e4" providerId="LiveId" clId="{552B5A4A-72AE-459A-85B2-74401FBF69C3}" dt="2019-04-02T19:14:31.386" v="12831" actId="20577"/>
          <ac:spMkLst>
            <pc:docMk/>
            <pc:sldMk cId="2303756132" sldId="322"/>
            <ac:spMk id="3" creationId="{00000000-0000-0000-0000-000000000000}"/>
          </ac:spMkLst>
        </pc:spChg>
        <pc:picChg chg="add mod">
          <ac:chgData name="sun above" userId="af778d66278731e4" providerId="LiveId" clId="{552B5A4A-72AE-459A-85B2-74401FBF69C3}" dt="2019-04-01T05:48:14.891" v="11124" actId="1076"/>
          <ac:picMkLst>
            <pc:docMk/>
            <pc:sldMk cId="2303756132" sldId="322"/>
            <ac:picMk id="5" creationId="{50D3747F-6E92-4849-9AF4-B54A6C540C50}"/>
          </ac:picMkLst>
        </pc:picChg>
        <pc:picChg chg="add mod">
          <ac:chgData name="sun above" userId="af778d66278731e4" providerId="LiveId" clId="{552B5A4A-72AE-459A-85B2-74401FBF69C3}" dt="2019-04-01T05:49:49.040" v="11132" actId="1076"/>
          <ac:picMkLst>
            <pc:docMk/>
            <pc:sldMk cId="2303756132" sldId="322"/>
            <ac:picMk id="8" creationId="{2FED7EC2-1F5F-4A2D-805C-497113AA2731}"/>
          </ac:picMkLst>
        </pc:picChg>
        <pc:picChg chg="add del">
          <ac:chgData name="sun above" userId="af778d66278731e4" providerId="LiveId" clId="{552B5A4A-72AE-459A-85B2-74401FBF69C3}" dt="2019-04-01T05:39:49.640" v="10994"/>
          <ac:picMkLst>
            <pc:docMk/>
            <pc:sldMk cId="2303756132" sldId="322"/>
            <ac:picMk id="1026" creationId="{96ED592B-AFBF-430B-B254-90D5BF5DFEC6}"/>
          </ac:picMkLst>
        </pc:picChg>
        <pc:picChg chg="add del mod">
          <ac:chgData name="sun above" userId="af778d66278731e4" providerId="LiveId" clId="{552B5A4A-72AE-459A-85B2-74401FBF69C3}" dt="2019-03-29T22:22:26.725" v="5046"/>
          <ac:picMkLst>
            <pc:docMk/>
            <pc:sldMk cId="2303756132" sldId="322"/>
            <ac:picMk id="1026" creationId="{CA96D3E4-31E7-4CA6-9EEE-081381E62450}"/>
          </ac:picMkLst>
        </pc:picChg>
        <pc:picChg chg="add del mod">
          <ac:chgData name="sun above" userId="af778d66278731e4" providerId="LiveId" clId="{552B5A4A-72AE-459A-85B2-74401FBF69C3}" dt="2019-04-01T05:49:36.203" v="11126" actId="478"/>
          <ac:picMkLst>
            <pc:docMk/>
            <pc:sldMk cId="2303756132" sldId="322"/>
            <ac:picMk id="1028" creationId="{B31649D1-B52C-44F4-84CE-FBCD67F89529}"/>
          </ac:picMkLst>
        </pc:picChg>
      </pc:sldChg>
      <pc:sldChg chg="addSp modSp modTransition">
        <pc:chgData name="sun above" userId="af778d66278731e4" providerId="LiveId" clId="{552B5A4A-72AE-459A-85B2-74401FBF69C3}" dt="2019-04-08T20:23:31.865" v="26040"/>
        <pc:sldMkLst>
          <pc:docMk/>
          <pc:sldMk cId="1684790575" sldId="323"/>
        </pc:sldMkLst>
        <pc:spChg chg="mod">
          <ac:chgData name="sun above" userId="af778d66278731e4" providerId="LiveId" clId="{552B5A4A-72AE-459A-85B2-74401FBF69C3}" dt="2019-04-04T23:03:45.623" v="13640"/>
          <ac:spMkLst>
            <pc:docMk/>
            <pc:sldMk cId="1684790575" sldId="323"/>
            <ac:spMk id="2" creationId="{00000000-0000-0000-0000-000000000000}"/>
          </ac:spMkLst>
        </pc:spChg>
        <pc:spChg chg="mod">
          <ac:chgData name="sun above" userId="af778d66278731e4" providerId="LiveId" clId="{552B5A4A-72AE-459A-85B2-74401FBF69C3}" dt="2019-04-02T19:15:44.539" v="12873" actId="20577"/>
          <ac:spMkLst>
            <pc:docMk/>
            <pc:sldMk cId="1684790575" sldId="323"/>
            <ac:spMk id="3" creationId="{00000000-0000-0000-0000-000000000000}"/>
          </ac:spMkLst>
        </pc:spChg>
        <pc:picChg chg="add mod">
          <ac:chgData name="sun above" userId="af778d66278731e4" providerId="LiveId" clId="{552B5A4A-72AE-459A-85B2-74401FBF69C3}" dt="2019-04-01T05:51:19.934" v="11139" actId="1076"/>
          <ac:picMkLst>
            <pc:docMk/>
            <pc:sldMk cId="1684790575" sldId="323"/>
            <ac:picMk id="8" creationId="{09FBB32E-2AA2-45D2-9B37-695651612488}"/>
          </ac:picMkLst>
        </pc:picChg>
      </pc:sldChg>
      <pc:sldChg chg="modSp modTransition">
        <pc:chgData name="sun above" userId="af778d66278731e4" providerId="LiveId" clId="{552B5A4A-72AE-459A-85B2-74401FBF69C3}" dt="2019-04-08T20:23:31.865" v="26040"/>
        <pc:sldMkLst>
          <pc:docMk/>
          <pc:sldMk cId="1353465830" sldId="324"/>
        </pc:sldMkLst>
        <pc:spChg chg="mod">
          <ac:chgData name="sun above" userId="af778d66278731e4" providerId="LiveId" clId="{552B5A4A-72AE-459A-85B2-74401FBF69C3}" dt="2019-03-31T19:54:02.257" v="8639"/>
          <ac:spMkLst>
            <pc:docMk/>
            <pc:sldMk cId="1353465830" sldId="324"/>
            <ac:spMk id="2" creationId="{00000000-0000-0000-0000-000000000000}"/>
          </ac:spMkLst>
        </pc:spChg>
        <pc:spChg chg="mod">
          <ac:chgData name="sun above" userId="af778d66278731e4" providerId="LiveId" clId="{552B5A4A-72AE-459A-85B2-74401FBF69C3}" dt="2019-04-08T20:05:00.898" v="25783" actId="20577"/>
          <ac:spMkLst>
            <pc:docMk/>
            <pc:sldMk cId="1353465830" sldId="324"/>
            <ac:spMk id="3" creationId="{00000000-0000-0000-0000-000000000000}"/>
          </ac:spMkLst>
        </pc:spChg>
      </pc:sldChg>
      <pc:sldChg chg="modSp ord modTransition">
        <pc:chgData name="sun above" userId="af778d66278731e4" providerId="LiveId" clId="{552B5A4A-72AE-459A-85B2-74401FBF69C3}" dt="2019-04-12T00:07:14.494" v="26315" actId="403"/>
        <pc:sldMkLst>
          <pc:docMk/>
          <pc:sldMk cId="2452963452" sldId="325"/>
        </pc:sldMkLst>
        <pc:spChg chg="mod">
          <ac:chgData name="sun above" userId="af778d66278731e4" providerId="LiveId" clId="{552B5A4A-72AE-459A-85B2-74401FBF69C3}" dt="2019-04-12T00:07:14.494" v="26315" actId="403"/>
          <ac:spMkLst>
            <pc:docMk/>
            <pc:sldMk cId="2452963452" sldId="325"/>
            <ac:spMk id="2" creationId="{00000000-0000-0000-0000-000000000000}"/>
          </ac:spMkLst>
        </pc:spChg>
        <pc:spChg chg="mod">
          <ac:chgData name="sun above" userId="af778d66278731e4" providerId="LiveId" clId="{552B5A4A-72AE-459A-85B2-74401FBF69C3}" dt="2019-03-31T23:51:28.110" v="10279" actId="6549"/>
          <ac:spMkLst>
            <pc:docMk/>
            <pc:sldMk cId="2452963452" sldId="325"/>
            <ac:spMk id="3" creationId="{00000000-0000-0000-0000-000000000000}"/>
          </ac:spMkLst>
        </pc:spChg>
      </pc:sldChg>
      <pc:sldChg chg="modSp modTransition">
        <pc:chgData name="sun above" userId="af778d66278731e4" providerId="LiveId" clId="{552B5A4A-72AE-459A-85B2-74401FBF69C3}" dt="2019-04-08T20:23:31.865" v="26040"/>
        <pc:sldMkLst>
          <pc:docMk/>
          <pc:sldMk cId="340440974" sldId="326"/>
        </pc:sldMkLst>
        <pc:spChg chg="mod">
          <ac:chgData name="sun above" userId="af778d66278731e4" providerId="LiveId" clId="{552B5A4A-72AE-459A-85B2-74401FBF69C3}" dt="2019-04-02T19:04:37.004" v="12761" actId="20577"/>
          <ac:spMkLst>
            <pc:docMk/>
            <pc:sldMk cId="340440974" sldId="326"/>
            <ac:spMk id="2" creationId="{00000000-0000-0000-0000-000000000000}"/>
          </ac:spMkLst>
        </pc:spChg>
        <pc:graphicFrameChg chg="mod modGraphic">
          <ac:chgData name="sun above" userId="af778d66278731e4" providerId="LiveId" clId="{552B5A4A-72AE-459A-85B2-74401FBF69C3}" dt="2019-04-04T04:50:46.012" v="12976" actId="6549"/>
          <ac:graphicFrameMkLst>
            <pc:docMk/>
            <pc:sldMk cId="340440974" sldId="326"/>
            <ac:graphicFrameMk id="8" creationId="{00000000-0000-0000-0000-000000000000}"/>
          </ac:graphicFrameMkLst>
        </pc:graphicFrameChg>
      </pc:sldChg>
      <pc:sldChg chg="modSp modTransition">
        <pc:chgData name="sun above" userId="af778d66278731e4" providerId="LiveId" clId="{552B5A4A-72AE-459A-85B2-74401FBF69C3}" dt="2019-04-12T00:01:49.785" v="26266" actId="6549"/>
        <pc:sldMkLst>
          <pc:docMk/>
          <pc:sldMk cId="1167726987" sldId="327"/>
        </pc:sldMkLst>
        <pc:spChg chg="mod">
          <ac:chgData name="sun above" userId="af778d66278731e4" providerId="LiveId" clId="{552B5A4A-72AE-459A-85B2-74401FBF69C3}" dt="2019-04-02T19:04:42.615" v="12766" actId="20577"/>
          <ac:spMkLst>
            <pc:docMk/>
            <pc:sldMk cId="1167726987" sldId="327"/>
            <ac:spMk id="2" creationId="{00000000-0000-0000-0000-000000000000}"/>
          </ac:spMkLst>
        </pc:spChg>
        <pc:graphicFrameChg chg="mod modGraphic">
          <ac:chgData name="sun above" userId="af778d66278731e4" providerId="LiveId" clId="{552B5A4A-72AE-459A-85B2-74401FBF69C3}" dt="2019-04-12T00:01:49.785" v="26266" actId="6549"/>
          <ac:graphicFrameMkLst>
            <pc:docMk/>
            <pc:sldMk cId="1167726987" sldId="32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5599659" sldId="328"/>
        </pc:sldMkLst>
        <pc:spChg chg="mod">
          <ac:chgData name="sun above" userId="af778d66278731e4" providerId="LiveId" clId="{552B5A4A-72AE-459A-85B2-74401FBF69C3}" dt="2019-04-02T19:04:48.622" v="12773" actId="20577"/>
          <ac:spMkLst>
            <pc:docMk/>
            <pc:sldMk cId="15599659" sldId="328"/>
            <ac:spMk id="2" creationId="{00000000-0000-0000-0000-000000000000}"/>
          </ac:spMkLst>
        </pc:spChg>
        <pc:spChg chg="mod">
          <ac:chgData name="sun above" userId="af778d66278731e4" providerId="LiveId" clId="{552B5A4A-72AE-459A-85B2-74401FBF69C3}" dt="2019-03-29T22:44:09.396" v="5730" actId="1076"/>
          <ac:spMkLst>
            <pc:docMk/>
            <pc:sldMk cId="15599659" sldId="328"/>
            <ac:spMk id="3" creationId="{00000000-0000-0000-0000-000000000000}"/>
          </ac:spMkLst>
        </pc:spChg>
        <pc:graphicFrameChg chg="mod modGraphic">
          <ac:chgData name="sun above" userId="af778d66278731e4" providerId="LiveId" clId="{552B5A4A-72AE-459A-85B2-74401FBF69C3}" dt="2019-04-05T15:17:04.133" v="18598" actId="6549"/>
          <ac:graphicFrameMkLst>
            <pc:docMk/>
            <pc:sldMk cId="15599659" sldId="328"/>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714525038" sldId="330"/>
        </pc:sldMkLst>
        <pc:spChg chg="mod">
          <ac:chgData name="sun above" userId="af778d66278731e4" providerId="LiveId" clId="{552B5A4A-72AE-459A-85B2-74401FBF69C3}" dt="2019-04-02T19:05:03.577" v="12795" actId="20577"/>
          <ac:spMkLst>
            <pc:docMk/>
            <pc:sldMk cId="714525038" sldId="330"/>
            <ac:spMk id="2" creationId="{00000000-0000-0000-0000-000000000000}"/>
          </ac:spMkLst>
        </pc:spChg>
        <pc:graphicFrameChg chg="mod ord modGraphic">
          <ac:chgData name="sun above" userId="af778d66278731e4" providerId="LiveId" clId="{552B5A4A-72AE-459A-85B2-74401FBF69C3}" dt="2019-04-05T16:18:00.635" v="20730" actId="6549"/>
          <ac:graphicFrameMkLst>
            <pc:docMk/>
            <pc:sldMk cId="714525038" sldId="330"/>
            <ac:graphicFrameMk id="8" creationId="{00000000-0000-0000-0000-000000000000}"/>
          </ac:graphicFrameMkLst>
        </pc:graphicFrameChg>
      </pc:sldChg>
      <pc:sldChg chg="modSp ord modTransition">
        <pc:chgData name="sun above" userId="af778d66278731e4" providerId="LiveId" clId="{552B5A4A-72AE-459A-85B2-74401FBF69C3}" dt="2019-04-12T00:03:16.435" v="26273" actId="20577"/>
        <pc:sldMkLst>
          <pc:docMk/>
          <pc:sldMk cId="1900250442" sldId="331"/>
        </pc:sldMkLst>
        <pc:spChg chg="mod">
          <ac:chgData name="sun above" userId="af778d66278731e4" providerId="LiveId" clId="{552B5A4A-72AE-459A-85B2-74401FBF69C3}" dt="2019-04-12T00:03:16.435" v="26273" actId="20577"/>
          <ac:spMkLst>
            <pc:docMk/>
            <pc:sldMk cId="1900250442" sldId="331"/>
            <ac:spMk id="2" creationId="{00000000-0000-0000-0000-000000000000}"/>
          </ac:spMkLst>
        </pc:spChg>
        <pc:spChg chg="mod">
          <ac:chgData name="sun above" userId="af778d66278731e4" providerId="LiveId" clId="{552B5A4A-72AE-459A-85B2-74401FBF69C3}" dt="2019-04-05T13:25:48.131" v="15951"/>
          <ac:spMkLst>
            <pc:docMk/>
            <pc:sldMk cId="1900250442" sldId="331"/>
            <ac:spMk id="3" creationId="{00000000-0000-0000-0000-000000000000}"/>
          </ac:spMkLst>
        </pc:spChg>
        <pc:spChg chg="mod">
          <ac:chgData name="sun above" userId="af778d66278731e4" providerId="LiveId" clId="{552B5A4A-72AE-459A-85B2-74401FBF69C3}" dt="2019-03-31T19:57:57.828" v="8744" actId="20577"/>
          <ac:spMkLst>
            <pc:docMk/>
            <pc:sldMk cId="1900250442" sldId="331"/>
            <ac:spMk id="7" creationId="{00000000-0000-0000-0000-000000000000}"/>
          </ac:spMkLst>
        </pc:spChg>
      </pc:sldChg>
      <pc:sldChg chg="modSp modTransition">
        <pc:chgData name="sun above" userId="af778d66278731e4" providerId="LiveId" clId="{552B5A4A-72AE-459A-85B2-74401FBF69C3}" dt="2019-04-08T20:23:31.865" v="26040"/>
        <pc:sldMkLst>
          <pc:docMk/>
          <pc:sldMk cId="4045624807" sldId="332"/>
        </pc:sldMkLst>
        <pc:spChg chg="mod">
          <ac:chgData name="sun above" userId="af778d66278731e4" providerId="LiveId" clId="{552B5A4A-72AE-459A-85B2-74401FBF69C3}" dt="2019-04-05T13:26:52.239" v="15960"/>
          <ac:spMkLst>
            <pc:docMk/>
            <pc:sldMk cId="4045624807" sldId="332"/>
            <ac:spMk id="2" creationId="{00000000-0000-0000-0000-000000000000}"/>
          </ac:spMkLst>
        </pc:spChg>
        <pc:spChg chg="mod">
          <ac:chgData name="sun above" userId="af778d66278731e4" providerId="LiveId" clId="{552B5A4A-72AE-459A-85B2-74401FBF69C3}" dt="2019-03-31T20:55:59.883" v="9823" actId="20577"/>
          <ac:spMkLst>
            <pc:docMk/>
            <pc:sldMk cId="4045624807" sldId="332"/>
            <ac:spMk id="3" creationId="{00000000-0000-0000-0000-000000000000}"/>
          </ac:spMkLst>
        </pc:spChg>
      </pc:sldChg>
      <pc:sldChg chg="modSp modTransition">
        <pc:chgData name="sun above" userId="af778d66278731e4" providerId="LiveId" clId="{552B5A4A-72AE-459A-85B2-74401FBF69C3}" dt="2019-04-08T20:23:31.865" v="26040"/>
        <pc:sldMkLst>
          <pc:docMk/>
          <pc:sldMk cId="2609931082" sldId="333"/>
        </pc:sldMkLst>
        <pc:spChg chg="mod">
          <ac:chgData name="sun above" userId="af778d66278731e4" providerId="LiveId" clId="{552B5A4A-72AE-459A-85B2-74401FBF69C3}" dt="2019-03-31T20:04:47.474" v="8998"/>
          <ac:spMkLst>
            <pc:docMk/>
            <pc:sldMk cId="2609931082" sldId="333"/>
            <ac:spMk id="2" creationId="{00000000-0000-0000-0000-000000000000}"/>
          </ac:spMkLst>
        </pc:spChg>
        <pc:spChg chg="mod">
          <ac:chgData name="sun above" userId="af778d66278731e4" providerId="LiveId" clId="{552B5A4A-72AE-459A-85B2-74401FBF69C3}" dt="2019-04-05T13:29:53.040" v="16109" actId="20577"/>
          <ac:spMkLst>
            <pc:docMk/>
            <pc:sldMk cId="2609931082" sldId="333"/>
            <ac:spMk id="3" creationId="{00000000-0000-0000-0000-000000000000}"/>
          </ac:spMkLst>
        </pc:spChg>
        <pc:spChg chg="mod">
          <ac:chgData name="sun above" userId="af778d66278731e4" providerId="LiveId" clId="{552B5A4A-72AE-459A-85B2-74401FBF69C3}" dt="2019-04-05T16:11:51.716" v="20694" actId="207"/>
          <ac:spMkLst>
            <pc:docMk/>
            <pc:sldMk cId="2609931082" sldId="333"/>
            <ac:spMk id="7" creationId="{00000000-0000-0000-0000-000000000000}"/>
          </ac:spMkLst>
        </pc:spChg>
      </pc:sldChg>
      <pc:sldChg chg="addSp delSp modSp modTransition">
        <pc:chgData name="sun above" userId="af778d66278731e4" providerId="LiveId" clId="{552B5A4A-72AE-459A-85B2-74401FBF69C3}" dt="2019-04-08T20:23:31.865" v="26040"/>
        <pc:sldMkLst>
          <pc:docMk/>
          <pc:sldMk cId="3959286194" sldId="335"/>
        </pc:sldMkLst>
        <pc:spChg chg="mod">
          <ac:chgData name="sun above" userId="af778d66278731e4" providerId="LiveId" clId="{552B5A4A-72AE-459A-85B2-74401FBF69C3}" dt="2019-04-01T06:20:43.908" v="11914"/>
          <ac:spMkLst>
            <pc:docMk/>
            <pc:sldMk cId="3959286194" sldId="335"/>
            <ac:spMk id="2" creationId="{00000000-0000-0000-0000-000000000000}"/>
          </ac:spMkLst>
        </pc:spChg>
        <pc:spChg chg="mod">
          <ac:chgData name="sun above" userId="af778d66278731e4" providerId="LiveId" clId="{552B5A4A-72AE-459A-85B2-74401FBF69C3}" dt="2019-04-04T04:40:51.217" v="12908" actId="27636"/>
          <ac:spMkLst>
            <pc:docMk/>
            <pc:sldMk cId="3959286194" sldId="335"/>
            <ac:spMk id="3" creationId="{00000000-0000-0000-0000-000000000000}"/>
          </ac:spMkLst>
        </pc:spChg>
        <pc:spChg chg="del mod">
          <ac:chgData name="sun above" userId="af778d66278731e4" providerId="LiveId" clId="{552B5A4A-72AE-459A-85B2-74401FBF69C3}" dt="2019-04-01T06:21:27.698" v="11917" actId="478"/>
          <ac:spMkLst>
            <pc:docMk/>
            <pc:sldMk cId="3959286194" sldId="335"/>
            <ac:spMk id="7" creationId="{00000000-0000-0000-0000-000000000000}"/>
          </ac:spMkLst>
        </pc:spChg>
        <pc:spChg chg="add mod">
          <ac:chgData name="sun above" userId="af778d66278731e4" providerId="LiveId" clId="{552B5A4A-72AE-459A-85B2-74401FBF69C3}" dt="2019-04-04T23:05:43.530" v="13712" actId="14100"/>
          <ac:spMkLst>
            <pc:docMk/>
            <pc:sldMk cId="3959286194" sldId="335"/>
            <ac:spMk id="9" creationId="{932D3657-3F96-4422-9ACE-AB5CEA65F13D}"/>
          </ac:spMkLst>
        </pc:spChg>
        <pc:graphicFrameChg chg="add mod modGraphic">
          <ac:chgData name="sun above" userId="af778d66278731e4" providerId="LiveId" clId="{552B5A4A-72AE-459A-85B2-74401FBF69C3}" dt="2019-04-04T23:06:02.253" v="13716" actId="14100"/>
          <ac:graphicFrameMkLst>
            <pc:docMk/>
            <pc:sldMk cId="3959286194" sldId="335"/>
            <ac:graphicFrameMk id="10" creationId="{C0363444-DAA0-42AC-87DB-AF6FF98E3825}"/>
          </ac:graphicFrameMkLst>
        </pc:graphicFrameChg>
      </pc:sldChg>
      <pc:sldChg chg="modSp modTransition">
        <pc:chgData name="sun above" userId="af778d66278731e4" providerId="LiveId" clId="{552B5A4A-72AE-459A-85B2-74401FBF69C3}" dt="2019-04-12T00:07:51.698" v="26317" actId="20577"/>
        <pc:sldMkLst>
          <pc:docMk/>
          <pc:sldMk cId="902935105" sldId="336"/>
        </pc:sldMkLst>
        <pc:spChg chg="mod">
          <ac:chgData name="sun above" userId="af778d66278731e4" providerId="LiveId" clId="{552B5A4A-72AE-459A-85B2-74401FBF69C3}" dt="2019-04-01T06:26:07.857" v="12074"/>
          <ac:spMkLst>
            <pc:docMk/>
            <pc:sldMk cId="902935105" sldId="336"/>
            <ac:spMk id="2" creationId="{00000000-0000-0000-0000-000000000000}"/>
          </ac:spMkLst>
        </pc:spChg>
        <pc:spChg chg="mod">
          <ac:chgData name="sun above" userId="af778d66278731e4" providerId="LiveId" clId="{552B5A4A-72AE-459A-85B2-74401FBF69C3}" dt="2019-04-12T00:07:51.698" v="26317" actId="20577"/>
          <ac:spMkLst>
            <pc:docMk/>
            <pc:sldMk cId="902935105" sldId="33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456728711" sldId="338"/>
        </pc:sldMkLst>
        <pc:spChg chg="mod">
          <ac:chgData name="sun above" userId="af778d66278731e4" providerId="LiveId" clId="{552B5A4A-72AE-459A-85B2-74401FBF69C3}" dt="2019-04-05T13:31:27.510" v="16138" actId="20577"/>
          <ac:spMkLst>
            <pc:docMk/>
            <pc:sldMk cId="2456728711" sldId="338"/>
            <ac:spMk id="2" creationId="{00000000-0000-0000-0000-000000000000}"/>
          </ac:spMkLst>
        </pc:spChg>
        <pc:spChg chg="add del mod">
          <ac:chgData name="sun above" userId="af778d66278731e4" providerId="LiveId" clId="{552B5A4A-72AE-459A-85B2-74401FBF69C3}" dt="2019-04-04T23:51:43.922" v="15545"/>
          <ac:spMkLst>
            <pc:docMk/>
            <pc:sldMk cId="2456728711" sldId="338"/>
            <ac:spMk id="7" creationId="{086A9079-44AE-4A50-8223-D29733D6E9F1}"/>
          </ac:spMkLst>
        </pc:spChg>
        <pc:spChg chg="mod">
          <ac:chgData name="sun above" userId="af778d66278731e4" providerId="LiveId" clId="{552B5A4A-72AE-459A-85B2-74401FBF69C3}" dt="2019-04-05T13:57:22.457" v="17538" actId="113"/>
          <ac:spMkLst>
            <pc:docMk/>
            <pc:sldMk cId="2456728711" sldId="338"/>
            <ac:spMk id="9" creationId="{00000000-0000-0000-0000-000000000000}"/>
          </ac:spMkLst>
        </pc:spChg>
      </pc:sldChg>
      <pc:sldChg chg="addSp delSp modSp ord modTransition">
        <pc:chgData name="sun above" userId="af778d66278731e4" providerId="LiveId" clId="{552B5A4A-72AE-459A-85B2-74401FBF69C3}" dt="2019-04-12T13:36:42.212" v="26788" actId="1076"/>
        <pc:sldMkLst>
          <pc:docMk/>
          <pc:sldMk cId="1261499584" sldId="339"/>
        </pc:sldMkLst>
        <pc:spChg chg="mod">
          <ac:chgData name="sun above" userId="af778d66278731e4" providerId="LiveId" clId="{552B5A4A-72AE-459A-85B2-74401FBF69C3}" dt="2019-04-04T23:41:35.408" v="15097" actId="20577"/>
          <ac:spMkLst>
            <pc:docMk/>
            <pc:sldMk cId="1261499584" sldId="339"/>
            <ac:spMk id="2" creationId="{00000000-0000-0000-0000-000000000000}"/>
          </ac:spMkLst>
        </pc:spChg>
        <pc:spChg chg="del mod">
          <ac:chgData name="sun above" userId="af778d66278731e4" providerId="LiveId" clId="{552B5A4A-72AE-459A-85B2-74401FBF69C3}" dt="2019-04-04T23:53:19.192" v="15568" actId="478"/>
          <ac:spMkLst>
            <pc:docMk/>
            <pc:sldMk cId="1261499584" sldId="339"/>
            <ac:spMk id="3"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3" creationId="{215D719E-A9E7-47EF-A66E-411F5A2ED2B8}"/>
          </ac:spMkLst>
        </pc:spChg>
        <pc:spChg chg="add mod topLvl">
          <ac:chgData name="sun above" userId="af778d66278731e4" providerId="LiveId" clId="{552B5A4A-72AE-459A-85B2-74401FBF69C3}" dt="2019-04-12T13:36:37.186" v="26787" actId="1076"/>
          <ac:spMkLst>
            <pc:docMk/>
            <pc:sldMk cId="1261499584" sldId="339"/>
            <ac:spMk id="5" creationId="{5E120167-1C44-4F7D-970E-D84C3DAAE0F0}"/>
          </ac:spMkLst>
        </pc:spChg>
        <pc:spChg chg="del ord">
          <ac:chgData name="sun above" userId="af778d66278731e4" providerId="LiveId" clId="{552B5A4A-72AE-459A-85B2-74401FBF69C3}" dt="2019-04-04T23:49:31.748" v="15496" actId="478"/>
          <ac:spMkLst>
            <pc:docMk/>
            <pc:sldMk cId="1261499584" sldId="339"/>
            <ac:spMk id="7"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9" creationId="{66BBB466-8BC8-4589-AA29-940E3F98ED47}"/>
          </ac:spMkLst>
        </pc:spChg>
        <pc:spChg chg="add del mod">
          <ac:chgData name="sun above" userId="af778d66278731e4" providerId="LiveId" clId="{552B5A4A-72AE-459A-85B2-74401FBF69C3}" dt="2019-04-04T23:53:26.981" v="15571" actId="478"/>
          <ac:spMkLst>
            <pc:docMk/>
            <pc:sldMk cId="1261499584" sldId="339"/>
            <ac:spMk id="9" creationId="{D68C8A1B-6A14-495C-BF67-2041B930AFDD}"/>
          </ac:spMkLst>
        </pc:spChg>
        <pc:spChg chg="add mod topLvl">
          <ac:chgData name="sun above" userId="af778d66278731e4" providerId="LiveId" clId="{552B5A4A-72AE-459A-85B2-74401FBF69C3}" dt="2019-04-12T13:36:37.186" v="26787" actId="1076"/>
          <ac:spMkLst>
            <pc:docMk/>
            <pc:sldMk cId="1261499584" sldId="339"/>
            <ac:spMk id="10" creationId="{52B7E17B-8B1C-46CB-965E-2DF21360A3B9}"/>
          </ac:spMkLst>
        </pc:spChg>
        <pc:spChg chg="add del mod">
          <ac:chgData name="sun above" userId="af778d66278731e4" providerId="LiveId" clId="{552B5A4A-72AE-459A-85B2-74401FBF69C3}" dt="2019-04-04T23:53:21.788" v="15569"/>
          <ac:spMkLst>
            <pc:docMk/>
            <pc:sldMk cId="1261499584" sldId="339"/>
            <ac:spMk id="10" creationId="{DD4D9F1A-53A5-4E00-8B1D-0F43695B8B97}"/>
          </ac:spMkLst>
        </pc:spChg>
        <pc:spChg chg="add mod">
          <ac:chgData name="sun above" userId="af778d66278731e4" providerId="LiveId" clId="{552B5A4A-72AE-459A-85B2-74401FBF69C3}" dt="2019-04-12T13:34:54.067" v="26750" actId="27636"/>
          <ac:spMkLst>
            <pc:docMk/>
            <pc:sldMk cId="1261499584" sldId="339"/>
            <ac:spMk id="11" creationId="{6B522A59-3ED0-4563-82F1-8F8DEDAB6663}"/>
          </ac:spMkLst>
        </pc:spChg>
        <pc:spChg chg="add mod topLvl">
          <ac:chgData name="sun above" userId="af778d66278731e4" providerId="LiveId" clId="{552B5A4A-72AE-459A-85B2-74401FBF69C3}" dt="2019-04-12T13:36:37.186" v="26787" actId="1076"/>
          <ac:spMkLst>
            <pc:docMk/>
            <pc:sldMk cId="1261499584" sldId="339"/>
            <ac:spMk id="12" creationId="{1ABB5D54-92BE-4584-91B9-C200B344DE2B}"/>
          </ac:spMkLst>
        </pc:spChg>
        <pc:spChg chg="add mod topLvl">
          <ac:chgData name="sun above" userId="af778d66278731e4" providerId="LiveId" clId="{552B5A4A-72AE-459A-85B2-74401FBF69C3}" dt="2019-04-12T13:36:37.186" v="26787" actId="1076"/>
          <ac:spMkLst>
            <pc:docMk/>
            <pc:sldMk cId="1261499584" sldId="339"/>
            <ac:spMk id="13" creationId="{AB20B017-7B5F-49D3-BF9E-C81B6378C506}"/>
          </ac:spMkLst>
        </pc:spChg>
        <pc:spChg chg="add mod topLvl">
          <ac:chgData name="sun above" userId="af778d66278731e4" providerId="LiveId" clId="{552B5A4A-72AE-459A-85B2-74401FBF69C3}" dt="2019-04-12T13:36:37.186" v="26787" actId="1076"/>
          <ac:spMkLst>
            <pc:docMk/>
            <pc:sldMk cId="1261499584" sldId="339"/>
            <ac:spMk id="14" creationId="{80DF92EE-A68A-435B-9C90-D7F1723CDCA0}"/>
          </ac:spMkLst>
        </pc:spChg>
        <pc:spChg chg="add mod topLvl">
          <ac:chgData name="sun above" userId="af778d66278731e4" providerId="LiveId" clId="{552B5A4A-72AE-459A-85B2-74401FBF69C3}" dt="2019-04-12T13:36:37.186" v="26787" actId="1076"/>
          <ac:spMkLst>
            <pc:docMk/>
            <pc:sldMk cId="1261499584" sldId="339"/>
            <ac:spMk id="15" creationId="{7EA2CD2B-8D2E-4D2A-A3ED-68D6EF52C944}"/>
          </ac:spMkLst>
        </pc:spChg>
        <pc:spChg chg="add mod topLvl">
          <ac:chgData name="sun above" userId="af778d66278731e4" providerId="LiveId" clId="{552B5A4A-72AE-459A-85B2-74401FBF69C3}" dt="2019-04-12T13:36:37.186" v="26787" actId="1076"/>
          <ac:spMkLst>
            <pc:docMk/>
            <pc:sldMk cId="1261499584" sldId="339"/>
            <ac:spMk id="16" creationId="{2E5AFBC4-0754-4D38-8E78-1CAA1848FD07}"/>
          </ac:spMkLst>
        </pc:spChg>
        <pc:spChg chg="add mod topLvl">
          <ac:chgData name="sun above" userId="af778d66278731e4" providerId="LiveId" clId="{552B5A4A-72AE-459A-85B2-74401FBF69C3}" dt="2019-04-12T13:36:37.186" v="26787" actId="1076"/>
          <ac:spMkLst>
            <pc:docMk/>
            <pc:sldMk cId="1261499584" sldId="339"/>
            <ac:spMk id="17" creationId="{A0FBC16D-9644-4D93-8AE9-84FB8906CB39}"/>
          </ac:spMkLst>
        </pc:spChg>
        <pc:spChg chg="add mod topLvl">
          <ac:chgData name="sun above" userId="af778d66278731e4" providerId="LiveId" clId="{552B5A4A-72AE-459A-85B2-74401FBF69C3}" dt="2019-04-12T13:36:37.186" v="26787" actId="1076"/>
          <ac:spMkLst>
            <pc:docMk/>
            <pc:sldMk cId="1261499584" sldId="339"/>
            <ac:spMk id="18" creationId="{8819122A-7934-4208-B408-509000499755}"/>
          </ac:spMkLst>
        </pc:spChg>
        <pc:spChg chg="add mod topLvl">
          <ac:chgData name="sun above" userId="af778d66278731e4" providerId="LiveId" clId="{552B5A4A-72AE-459A-85B2-74401FBF69C3}" dt="2019-04-12T13:36:37.186" v="26787" actId="1076"/>
          <ac:spMkLst>
            <pc:docMk/>
            <pc:sldMk cId="1261499584" sldId="339"/>
            <ac:spMk id="19" creationId="{B3B84035-F13A-497B-AE22-25429A8A6214}"/>
          </ac:spMkLst>
        </pc:spChg>
        <pc:spChg chg="add mod topLvl">
          <ac:chgData name="sun above" userId="af778d66278731e4" providerId="LiveId" clId="{552B5A4A-72AE-459A-85B2-74401FBF69C3}" dt="2019-04-12T13:36:37.186" v="26787" actId="1076"/>
          <ac:spMkLst>
            <pc:docMk/>
            <pc:sldMk cId="1261499584" sldId="339"/>
            <ac:spMk id="20" creationId="{6FE64661-0634-4EFA-BD74-F4E2A8FE6998}"/>
          </ac:spMkLst>
        </pc:spChg>
        <pc:spChg chg="add mod topLvl">
          <ac:chgData name="sun above" userId="af778d66278731e4" providerId="LiveId" clId="{552B5A4A-72AE-459A-85B2-74401FBF69C3}" dt="2019-04-12T13:35:42.266" v="26774" actId="1035"/>
          <ac:spMkLst>
            <pc:docMk/>
            <pc:sldMk cId="1261499584" sldId="339"/>
            <ac:spMk id="21" creationId="{F0DF9292-4B7F-4426-AE54-62636D62ED10}"/>
          </ac:spMkLst>
        </pc:spChg>
        <pc:spChg chg="add mod topLvl">
          <ac:chgData name="sun above" userId="af778d66278731e4" providerId="LiveId" clId="{552B5A4A-72AE-459A-85B2-74401FBF69C3}" dt="2019-04-12T13:35:42.266" v="26774" actId="1035"/>
          <ac:spMkLst>
            <pc:docMk/>
            <pc:sldMk cId="1261499584" sldId="339"/>
            <ac:spMk id="22" creationId="{5259FD03-BD96-4E89-9E41-CEE30EC3470F}"/>
          </ac:spMkLst>
        </pc:spChg>
        <pc:spChg chg="add mod topLvl">
          <ac:chgData name="sun above" userId="af778d66278731e4" providerId="LiveId" clId="{552B5A4A-72AE-459A-85B2-74401FBF69C3}" dt="2019-04-12T13:35:42.266" v="26774" actId="1035"/>
          <ac:spMkLst>
            <pc:docMk/>
            <pc:sldMk cId="1261499584" sldId="339"/>
            <ac:spMk id="23" creationId="{BADE2FB8-8025-4D3F-8F1C-9B1B5B243C2B}"/>
          </ac:spMkLst>
        </pc:spChg>
        <pc:spChg chg="add mod topLvl">
          <ac:chgData name="sun above" userId="af778d66278731e4" providerId="LiveId" clId="{552B5A4A-72AE-459A-85B2-74401FBF69C3}" dt="2019-04-12T13:35:42.266" v="26774" actId="1035"/>
          <ac:spMkLst>
            <pc:docMk/>
            <pc:sldMk cId="1261499584" sldId="339"/>
            <ac:spMk id="24" creationId="{561AB4BA-A799-425E-ACBB-34D45FD7FA06}"/>
          </ac:spMkLst>
        </pc:spChg>
        <pc:spChg chg="add mod topLvl">
          <ac:chgData name="sun above" userId="af778d66278731e4" providerId="LiveId" clId="{552B5A4A-72AE-459A-85B2-74401FBF69C3}" dt="2019-04-12T13:35:42.266" v="26774" actId="1035"/>
          <ac:spMkLst>
            <pc:docMk/>
            <pc:sldMk cId="1261499584" sldId="339"/>
            <ac:spMk id="25" creationId="{76A16995-F1E0-4013-96DD-A7E728B0842D}"/>
          </ac:spMkLst>
        </pc:spChg>
        <pc:spChg chg="add mod topLvl">
          <ac:chgData name="sun above" userId="af778d66278731e4" providerId="LiveId" clId="{552B5A4A-72AE-459A-85B2-74401FBF69C3}" dt="2019-04-12T13:35:42.266" v="26774" actId="1035"/>
          <ac:spMkLst>
            <pc:docMk/>
            <pc:sldMk cId="1261499584" sldId="339"/>
            <ac:spMk id="26" creationId="{7369E92F-462D-43FF-B834-A49FBB6DBFF2}"/>
          </ac:spMkLst>
        </pc:spChg>
        <pc:spChg chg="add mod topLvl">
          <ac:chgData name="sun above" userId="af778d66278731e4" providerId="LiveId" clId="{552B5A4A-72AE-459A-85B2-74401FBF69C3}" dt="2019-04-12T13:35:42.266" v="26774" actId="1035"/>
          <ac:spMkLst>
            <pc:docMk/>
            <pc:sldMk cId="1261499584" sldId="339"/>
            <ac:spMk id="27" creationId="{96B15A5B-EDE9-4134-97BF-5D24EC59A1CF}"/>
          </ac:spMkLst>
        </pc:spChg>
        <pc:spChg chg="add mod topLvl">
          <ac:chgData name="sun above" userId="af778d66278731e4" providerId="LiveId" clId="{552B5A4A-72AE-459A-85B2-74401FBF69C3}" dt="2019-04-12T13:35:42.266" v="26774" actId="1035"/>
          <ac:spMkLst>
            <pc:docMk/>
            <pc:sldMk cId="1261499584" sldId="339"/>
            <ac:spMk id="28" creationId="{F09D350B-7DDD-4203-971D-7AE35DA73CEF}"/>
          </ac:spMkLst>
        </pc:spChg>
        <pc:spChg chg="add mod topLvl">
          <ac:chgData name="sun above" userId="af778d66278731e4" providerId="LiveId" clId="{552B5A4A-72AE-459A-85B2-74401FBF69C3}" dt="2019-04-12T13:36:37.186" v="26787" actId="1076"/>
          <ac:spMkLst>
            <pc:docMk/>
            <pc:sldMk cId="1261499584" sldId="339"/>
            <ac:spMk id="29" creationId="{CE37C43F-8A1D-4E6F-9EB0-FCC47EB25830}"/>
          </ac:spMkLst>
        </pc:spChg>
        <pc:spChg chg="add mod topLvl">
          <ac:chgData name="sun above" userId="af778d66278731e4" providerId="LiveId" clId="{552B5A4A-72AE-459A-85B2-74401FBF69C3}" dt="2019-04-12T13:36:37.186" v="26787" actId="1076"/>
          <ac:spMkLst>
            <pc:docMk/>
            <pc:sldMk cId="1261499584" sldId="339"/>
            <ac:spMk id="30" creationId="{CD5CF11F-3A86-46BC-9F83-C287CF19B049}"/>
          </ac:spMkLst>
        </pc:spChg>
        <pc:spChg chg="add mod topLvl">
          <ac:chgData name="sun above" userId="af778d66278731e4" providerId="LiveId" clId="{552B5A4A-72AE-459A-85B2-74401FBF69C3}" dt="2019-04-12T13:36:37.186" v="26787" actId="1076"/>
          <ac:spMkLst>
            <pc:docMk/>
            <pc:sldMk cId="1261499584" sldId="339"/>
            <ac:spMk id="35" creationId="{C62CCB8E-D82B-43BB-97AE-8967A32091B2}"/>
          </ac:spMkLst>
        </pc:spChg>
        <pc:spChg chg="add mod topLvl">
          <ac:chgData name="sun above" userId="af778d66278731e4" providerId="LiveId" clId="{552B5A4A-72AE-459A-85B2-74401FBF69C3}" dt="2019-04-12T13:35:42.266" v="26774" actId="1035"/>
          <ac:spMkLst>
            <pc:docMk/>
            <pc:sldMk cId="1261499584" sldId="339"/>
            <ac:spMk id="36" creationId="{2DA03745-6AFB-4BCD-AF45-1714B306DF06}"/>
          </ac:spMkLst>
        </pc:spChg>
        <pc:spChg chg="add mod">
          <ac:chgData name="sun above" userId="af778d66278731e4" providerId="LiveId" clId="{552B5A4A-72AE-459A-85B2-74401FBF69C3}" dt="2019-04-12T13:31:58.925" v="26719" actId="1076"/>
          <ac:spMkLst>
            <pc:docMk/>
            <pc:sldMk cId="1261499584" sldId="339"/>
            <ac:spMk id="45" creationId="{0947612E-558F-4C8A-B4F3-9C9E01FE086A}"/>
          </ac:spMkLst>
        </pc:spChg>
        <pc:spChg chg="add mod topLvl">
          <ac:chgData name="sun above" userId="af778d66278731e4" providerId="LiveId" clId="{552B5A4A-72AE-459A-85B2-74401FBF69C3}" dt="2019-04-12T13:36:42.212" v="26788" actId="1076"/>
          <ac:spMkLst>
            <pc:docMk/>
            <pc:sldMk cId="1261499584" sldId="339"/>
            <ac:spMk id="46" creationId="{8F0DBC88-6A3C-488D-B20E-387B1F6317E9}"/>
          </ac:spMkLst>
        </pc:spChg>
        <pc:spChg chg="add mod topLvl">
          <ac:chgData name="sun above" userId="af778d66278731e4" providerId="LiveId" clId="{552B5A4A-72AE-459A-85B2-74401FBF69C3}" dt="2019-04-12T13:35:42.266" v="26774" actId="1035"/>
          <ac:spMkLst>
            <pc:docMk/>
            <pc:sldMk cId="1261499584" sldId="339"/>
            <ac:spMk id="48" creationId="{5E3541C2-E0C7-4642-9118-BF2A0A2DC19B}"/>
          </ac:spMkLst>
        </pc:spChg>
        <pc:spChg chg="add mod topLvl">
          <ac:chgData name="sun above" userId="af778d66278731e4" providerId="LiveId" clId="{552B5A4A-72AE-459A-85B2-74401FBF69C3}" dt="2019-04-12T13:35:42.266" v="26774" actId="1035"/>
          <ac:spMkLst>
            <pc:docMk/>
            <pc:sldMk cId="1261499584" sldId="339"/>
            <ac:spMk id="49" creationId="{D1EF547D-E1E1-4E86-A372-4858EEDCCCC7}"/>
          </ac:spMkLst>
        </pc:spChg>
        <pc:spChg chg="add mod topLvl">
          <ac:chgData name="sun above" userId="af778d66278731e4" providerId="LiveId" clId="{552B5A4A-72AE-459A-85B2-74401FBF69C3}" dt="2019-04-12T13:36:11.664" v="26785" actId="1076"/>
          <ac:spMkLst>
            <pc:docMk/>
            <pc:sldMk cId="1261499584" sldId="339"/>
            <ac:spMk id="54" creationId="{548FC946-9E84-4E7A-B258-7ACFFA946518}"/>
          </ac:spMkLst>
        </pc:spChg>
        <pc:grpChg chg="add del mod">
          <ac:chgData name="sun above" userId="af778d66278731e4" providerId="LiveId" clId="{552B5A4A-72AE-459A-85B2-74401FBF69C3}" dt="2019-04-12T13:31:04.519" v="26708" actId="165"/>
          <ac:grpSpMkLst>
            <pc:docMk/>
            <pc:sldMk cId="1261499584" sldId="339"/>
            <ac:grpSpMk id="55" creationId="{5A8952F5-0E3C-4284-BF9B-FDCD890C57FA}"/>
          </ac:grpSpMkLst>
        </pc:grpChg>
        <pc:cxnChg chg="add mod topLvl">
          <ac:chgData name="sun above" userId="af778d66278731e4" providerId="LiveId" clId="{552B5A4A-72AE-459A-85B2-74401FBF69C3}" dt="2019-04-12T13:36:37.186" v="26787" actId="1076"/>
          <ac:cxnSpMkLst>
            <pc:docMk/>
            <pc:sldMk cId="1261499584" sldId="339"/>
            <ac:cxnSpMk id="31" creationId="{D01877DF-C4F9-4FD3-B1D2-949CBAF75DE2}"/>
          </ac:cxnSpMkLst>
        </pc:cxnChg>
        <pc:cxnChg chg="add mod topLvl">
          <ac:chgData name="sun above" userId="af778d66278731e4" providerId="LiveId" clId="{552B5A4A-72AE-459A-85B2-74401FBF69C3}" dt="2019-04-12T13:35:42.266" v="26774" actId="1035"/>
          <ac:cxnSpMkLst>
            <pc:docMk/>
            <pc:sldMk cId="1261499584" sldId="339"/>
            <ac:cxnSpMk id="37" creationId="{D1FFC577-D0C1-4DA3-96E4-28E7F458AE67}"/>
          </ac:cxnSpMkLst>
        </pc:cxnChg>
        <pc:cxnChg chg="add mod topLvl">
          <ac:chgData name="sun above" userId="af778d66278731e4" providerId="LiveId" clId="{552B5A4A-72AE-459A-85B2-74401FBF69C3}" dt="2019-04-12T13:36:37.186" v="26787" actId="1076"/>
          <ac:cxnSpMkLst>
            <pc:docMk/>
            <pc:sldMk cId="1261499584" sldId="339"/>
            <ac:cxnSpMk id="41" creationId="{397ADD6B-FE8A-4ABA-BA6F-2D892A02E7EF}"/>
          </ac:cxnSpMkLst>
        </pc:cxnChg>
        <pc:cxnChg chg="add mod">
          <ac:chgData name="sun above" userId="af778d66278731e4" providerId="LiveId" clId="{552B5A4A-72AE-459A-85B2-74401FBF69C3}" dt="2019-04-12T13:35:42.266" v="26774" actId="1035"/>
          <ac:cxnSpMkLst>
            <pc:docMk/>
            <pc:sldMk cId="1261499584" sldId="339"/>
            <ac:cxnSpMk id="47" creationId="{FA7286B8-6529-4731-BA37-2AD18F3DCA63}"/>
          </ac:cxnSpMkLst>
        </pc:cxnChg>
        <pc:cxnChg chg="add mod topLvl">
          <ac:chgData name="sun above" userId="af778d66278731e4" providerId="LiveId" clId="{552B5A4A-72AE-459A-85B2-74401FBF69C3}" dt="2019-04-12T13:36:37.186" v="26787" actId="1076"/>
          <ac:cxnSpMkLst>
            <pc:docMk/>
            <pc:sldMk cId="1261499584" sldId="339"/>
            <ac:cxnSpMk id="51" creationId="{DB435455-7F2B-45FD-BA05-F0113D8F8107}"/>
          </ac:cxnSpMkLst>
        </pc:cxnChg>
      </pc:sldChg>
      <pc:sldChg chg="addSp modSp modTransition">
        <pc:chgData name="sun above" userId="af778d66278731e4" providerId="LiveId" clId="{552B5A4A-72AE-459A-85B2-74401FBF69C3}" dt="2019-04-08T20:23:31.865" v="26040"/>
        <pc:sldMkLst>
          <pc:docMk/>
          <pc:sldMk cId="2861710220" sldId="340"/>
        </pc:sldMkLst>
        <pc:spChg chg="mod">
          <ac:chgData name="sun above" userId="af778d66278731e4" providerId="LiveId" clId="{552B5A4A-72AE-459A-85B2-74401FBF69C3}" dt="2019-04-04T23:55:52.845" v="15617"/>
          <ac:spMkLst>
            <pc:docMk/>
            <pc:sldMk cId="2861710220" sldId="340"/>
            <ac:spMk id="2" creationId="{00000000-0000-0000-0000-000000000000}"/>
          </ac:spMkLst>
        </pc:spChg>
        <pc:spChg chg="add mod">
          <ac:chgData name="sun above" userId="af778d66278731e4" providerId="LiveId" clId="{552B5A4A-72AE-459A-85B2-74401FBF69C3}" dt="2019-04-05T13:57:01.160" v="17530" actId="6549"/>
          <ac:spMkLst>
            <pc:docMk/>
            <pc:sldMk cId="2861710220" sldId="340"/>
            <ac:spMk id="5" creationId="{E463930F-8D21-4FAF-A79C-6C8D4980C4FB}"/>
          </ac:spMkLst>
        </pc:spChg>
        <pc:spChg chg="mod">
          <ac:chgData name="sun above" userId="af778d66278731e4" providerId="LiveId" clId="{552B5A4A-72AE-459A-85B2-74401FBF69C3}" dt="2019-04-05T15:19:27.575" v="18655" actId="20577"/>
          <ac:spMkLst>
            <pc:docMk/>
            <pc:sldMk cId="2861710220" sldId="340"/>
            <ac:spMk id="9" creationId="{00000000-0000-0000-0000-000000000000}"/>
          </ac:spMkLst>
        </pc:spChg>
      </pc:sldChg>
      <pc:sldChg chg="addSp modSp modTransition">
        <pc:chgData name="sun above" userId="af778d66278731e4" providerId="LiveId" clId="{552B5A4A-72AE-459A-85B2-74401FBF69C3}" dt="2019-05-31T21:50:33.262" v="34128" actId="27636"/>
        <pc:sldMkLst>
          <pc:docMk/>
          <pc:sldMk cId="766625183" sldId="341"/>
        </pc:sldMkLst>
        <pc:spChg chg="mod">
          <ac:chgData name="sun above" userId="af778d66278731e4" providerId="LiveId" clId="{552B5A4A-72AE-459A-85B2-74401FBF69C3}" dt="2019-04-05T21:18:19.815" v="20949" actId="20577"/>
          <ac:spMkLst>
            <pc:docMk/>
            <pc:sldMk cId="766625183" sldId="341"/>
            <ac:spMk id="2" creationId="{00000000-0000-0000-0000-000000000000}"/>
          </ac:spMkLst>
        </pc:spChg>
        <pc:spChg chg="add mod">
          <ac:chgData name="sun above" userId="af778d66278731e4" providerId="LiveId" clId="{552B5A4A-72AE-459A-85B2-74401FBF69C3}" dt="2019-04-05T14:25:39.278" v="18068" actId="1076"/>
          <ac:spMkLst>
            <pc:docMk/>
            <pc:sldMk cId="766625183" sldId="341"/>
            <ac:spMk id="7" creationId="{7532D9C1-6C25-4D2E-9EBC-9DE7E8141E7F}"/>
          </ac:spMkLst>
        </pc:spChg>
        <pc:spChg chg="mod">
          <ac:chgData name="sun above" userId="af778d66278731e4" providerId="LiveId" clId="{552B5A4A-72AE-459A-85B2-74401FBF69C3}" dt="2019-05-31T21:50:33.262" v="34128" actId="27636"/>
          <ac:spMkLst>
            <pc:docMk/>
            <pc:sldMk cId="766625183" sldId="341"/>
            <ac:spMk id="9" creationId="{00000000-0000-0000-0000-000000000000}"/>
          </ac:spMkLst>
        </pc:spChg>
      </pc:sldChg>
      <pc:sldChg chg="delSp modSp modTransition">
        <pc:chgData name="sun above" userId="af778d66278731e4" providerId="LiveId" clId="{552B5A4A-72AE-459A-85B2-74401FBF69C3}" dt="2019-04-08T20:23:31.865" v="26040"/>
        <pc:sldMkLst>
          <pc:docMk/>
          <pc:sldMk cId="445456601" sldId="343"/>
        </pc:sldMkLst>
        <pc:spChg chg="mod">
          <ac:chgData name="sun above" userId="af778d66278731e4" providerId="LiveId" clId="{552B5A4A-72AE-459A-85B2-74401FBF69C3}" dt="2019-04-07T09:55:02.005" v="25634" actId="27636"/>
          <ac:spMkLst>
            <pc:docMk/>
            <pc:sldMk cId="445456601" sldId="343"/>
            <ac:spMk id="3" creationId="{00000000-0000-0000-0000-000000000000}"/>
          </ac:spMkLst>
        </pc:spChg>
        <pc:picChg chg="mod">
          <ac:chgData name="sun above" userId="af778d66278731e4" providerId="LiveId" clId="{552B5A4A-72AE-459A-85B2-74401FBF69C3}" dt="2019-04-07T09:55:13.997" v="25638" actId="1076"/>
          <ac:picMkLst>
            <pc:docMk/>
            <pc:sldMk cId="445456601" sldId="343"/>
            <ac:picMk id="1032" creationId="{00000000-0000-0000-0000-000000000000}"/>
          </ac:picMkLst>
        </pc:picChg>
        <pc:picChg chg="mod">
          <ac:chgData name="sun above" userId="af778d66278731e4" providerId="LiveId" clId="{552B5A4A-72AE-459A-85B2-74401FBF69C3}" dt="2019-04-07T09:55:12.646" v="25637" actId="1076"/>
          <ac:picMkLst>
            <pc:docMk/>
            <pc:sldMk cId="445456601" sldId="343"/>
            <ac:picMk id="1042" creationId="{00000000-0000-0000-0000-000000000000}"/>
          </ac:picMkLst>
        </pc:picChg>
        <pc:picChg chg="mod">
          <ac:chgData name="sun above" userId="af778d66278731e4" providerId="LiveId" clId="{552B5A4A-72AE-459A-85B2-74401FBF69C3}" dt="2019-04-07T09:55:17.240" v="25639" actId="1076"/>
          <ac:picMkLst>
            <pc:docMk/>
            <pc:sldMk cId="445456601" sldId="343"/>
            <ac:picMk id="1044" creationId="{00000000-0000-0000-0000-000000000000}"/>
          </ac:picMkLst>
        </pc:picChg>
        <pc:picChg chg="del">
          <ac:chgData name="sun above" userId="af778d66278731e4" providerId="LiveId" clId="{552B5A4A-72AE-459A-85B2-74401FBF69C3}" dt="2019-04-07T09:55:08.285" v="25635" actId="478"/>
          <ac:picMkLst>
            <pc:docMk/>
            <pc:sldMk cId="445456601" sldId="343"/>
            <ac:picMk id="1050" creationId="{00000000-0000-0000-0000-000000000000}"/>
          </ac:picMkLst>
        </pc:picChg>
      </pc:sldChg>
      <pc:sldChg chg="modSp modTransition">
        <pc:chgData name="sun above" userId="af778d66278731e4" providerId="LiveId" clId="{552B5A4A-72AE-459A-85B2-74401FBF69C3}" dt="2019-04-08T20:23:31.865" v="26040"/>
        <pc:sldMkLst>
          <pc:docMk/>
          <pc:sldMk cId="3867330515" sldId="344"/>
        </pc:sldMkLst>
        <pc:spChg chg="mod">
          <ac:chgData name="sun above" userId="af778d66278731e4" providerId="LiveId" clId="{552B5A4A-72AE-459A-85B2-74401FBF69C3}" dt="2019-03-26T13:12:53.843" v="2967" actId="20577"/>
          <ac:spMkLst>
            <pc:docMk/>
            <pc:sldMk cId="3867330515" sldId="344"/>
            <ac:spMk id="2" creationId="{00000000-0000-0000-0000-000000000000}"/>
          </ac:spMkLst>
        </pc:spChg>
        <pc:spChg chg="mod">
          <ac:chgData name="sun above" userId="af778d66278731e4" providerId="LiveId" clId="{552B5A4A-72AE-459A-85B2-74401FBF69C3}" dt="2019-03-26T13:13:49.287" v="3050" actId="20577"/>
          <ac:spMkLst>
            <pc:docMk/>
            <pc:sldMk cId="3867330515" sldId="344"/>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35367365" sldId="345"/>
        </pc:sldMkLst>
        <pc:spChg chg="mod">
          <ac:chgData name="sun above" userId="af778d66278731e4" providerId="LiveId" clId="{552B5A4A-72AE-459A-85B2-74401FBF69C3}" dt="2019-04-05T21:40:34.783" v="21912" actId="20577"/>
          <ac:spMkLst>
            <pc:docMk/>
            <pc:sldMk cId="3535367365" sldId="345"/>
            <ac:spMk id="2" creationId="{00000000-0000-0000-0000-000000000000}"/>
          </ac:spMkLst>
        </pc:spChg>
        <pc:spChg chg="mod">
          <ac:chgData name="sun above" userId="af778d66278731e4" providerId="LiveId" clId="{552B5A4A-72AE-459A-85B2-74401FBF69C3}" dt="2019-04-05T16:22:13.347" v="20819" actId="27636"/>
          <ac:spMkLst>
            <pc:docMk/>
            <pc:sldMk cId="3535367365" sldId="345"/>
            <ac:spMk id="3" creationId="{00000000-0000-0000-0000-000000000000}"/>
          </ac:spMkLst>
        </pc:spChg>
        <pc:spChg chg="del mod">
          <ac:chgData name="sun above" userId="af778d66278731e4" providerId="LiveId" clId="{552B5A4A-72AE-459A-85B2-74401FBF69C3}" dt="2019-04-05T14:34:37.419" v="18184" actId="478"/>
          <ac:spMkLst>
            <pc:docMk/>
            <pc:sldMk cId="3535367365" sldId="345"/>
            <ac:spMk id="7" creationId="{00000000-0000-0000-0000-000000000000}"/>
          </ac:spMkLst>
        </pc:spChg>
        <pc:spChg chg="add mod">
          <ac:chgData name="sun above" userId="af778d66278731e4" providerId="LiveId" clId="{552B5A4A-72AE-459A-85B2-74401FBF69C3}" dt="2019-04-05T16:12:04.692" v="20696" actId="207"/>
          <ac:spMkLst>
            <pc:docMk/>
            <pc:sldMk cId="3535367365" sldId="345"/>
            <ac:spMk id="9" creationId="{909777D1-9218-42D0-8B2D-EA258CA3691D}"/>
          </ac:spMkLst>
        </pc:spChg>
      </pc:sldChg>
      <pc:sldChg chg="addSp delSp modSp modTransition">
        <pc:chgData name="sun above" userId="af778d66278731e4" providerId="LiveId" clId="{552B5A4A-72AE-459A-85B2-74401FBF69C3}" dt="2019-04-13T21:46:53.686" v="26797"/>
        <pc:sldMkLst>
          <pc:docMk/>
          <pc:sldMk cId="320824330" sldId="346"/>
        </pc:sldMkLst>
        <pc:spChg chg="mod">
          <ac:chgData name="sun above" userId="af778d66278731e4" providerId="LiveId" clId="{552B5A4A-72AE-459A-85B2-74401FBF69C3}" dt="2019-04-05T15:39:25.663" v="19491" actId="20577"/>
          <ac:spMkLst>
            <pc:docMk/>
            <pc:sldMk cId="320824330" sldId="346"/>
            <ac:spMk id="2" creationId="{00000000-0000-0000-0000-000000000000}"/>
          </ac:spMkLst>
        </pc:spChg>
        <pc:spChg chg="mod">
          <ac:chgData name="sun above" userId="af778d66278731e4" providerId="LiveId" clId="{552B5A4A-72AE-459A-85B2-74401FBF69C3}" dt="2019-04-05T16:23:16.980" v="20880" actId="20577"/>
          <ac:spMkLst>
            <pc:docMk/>
            <pc:sldMk cId="320824330" sldId="346"/>
            <ac:spMk id="3" creationId="{00000000-0000-0000-0000-000000000000}"/>
          </ac:spMkLst>
        </pc:spChg>
        <pc:spChg chg="add del mod">
          <ac:chgData name="sun above" userId="af778d66278731e4" providerId="LiveId" clId="{552B5A4A-72AE-459A-85B2-74401FBF69C3}" dt="2019-04-05T15:37:12.338" v="19472"/>
          <ac:spMkLst>
            <pc:docMk/>
            <pc:sldMk cId="320824330" sldId="346"/>
            <ac:spMk id="5" creationId="{6CC79689-D279-4C0B-9B0F-CAEEAE1EE5D1}"/>
          </ac:spMkLst>
        </pc:spChg>
        <pc:spChg chg="add mod">
          <ac:chgData name="sun above" userId="af778d66278731e4" providerId="LiveId" clId="{552B5A4A-72AE-459A-85B2-74401FBF69C3}" dt="2019-04-13T21:46:53.686" v="26797"/>
          <ac:spMkLst>
            <pc:docMk/>
            <pc:sldMk cId="320824330" sldId="346"/>
            <ac:spMk id="8" creationId="{BDC180AF-1A48-4007-8AC5-FF9053D0DCF7}"/>
          </ac:spMkLst>
        </pc:spChg>
      </pc:sldChg>
      <pc:sldChg chg="modSp modTransition">
        <pc:chgData name="sun above" userId="af778d66278731e4" providerId="LiveId" clId="{552B5A4A-72AE-459A-85B2-74401FBF69C3}" dt="2019-04-08T20:23:31.865" v="26040"/>
        <pc:sldMkLst>
          <pc:docMk/>
          <pc:sldMk cId="2638360113" sldId="349"/>
        </pc:sldMkLst>
        <pc:spChg chg="mod">
          <ac:chgData name="sun above" userId="af778d66278731e4" providerId="LiveId" clId="{552B5A4A-72AE-459A-85B2-74401FBF69C3}" dt="2019-04-05T15:46:13.476" v="19550" actId="20577"/>
          <ac:spMkLst>
            <pc:docMk/>
            <pc:sldMk cId="2638360113" sldId="349"/>
            <ac:spMk id="2" creationId="{00000000-0000-0000-0000-000000000000}"/>
          </ac:spMkLst>
        </pc:spChg>
        <pc:spChg chg="mod">
          <ac:chgData name="sun above" userId="af778d66278731e4" providerId="LiveId" clId="{552B5A4A-72AE-459A-85B2-74401FBF69C3}" dt="2019-04-05T15:59:46.287" v="20215" actId="6549"/>
          <ac:spMkLst>
            <pc:docMk/>
            <pc:sldMk cId="2638360113" sldId="349"/>
            <ac:spMk id="3" creationId="{00000000-0000-0000-0000-000000000000}"/>
          </ac:spMkLst>
        </pc:spChg>
      </pc:sldChg>
      <pc:sldChg chg="addSp modSp modTransition">
        <pc:chgData name="sun above" userId="af778d66278731e4" providerId="LiveId" clId="{552B5A4A-72AE-459A-85B2-74401FBF69C3}" dt="2019-04-08T20:23:31.865" v="26040"/>
        <pc:sldMkLst>
          <pc:docMk/>
          <pc:sldMk cId="1742851963" sldId="350"/>
        </pc:sldMkLst>
        <pc:spChg chg="mod">
          <ac:chgData name="sun above" userId="af778d66278731e4" providerId="LiveId" clId="{552B5A4A-72AE-459A-85B2-74401FBF69C3}" dt="2019-04-05T16:00:45.806" v="20260" actId="6549"/>
          <ac:spMkLst>
            <pc:docMk/>
            <pc:sldMk cId="1742851963" sldId="350"/>
            <ac:spMk id="2" creationId="{00000000-0000-0000-0000-000000000000}"/>
          </ac:spMkLst>
        </pc:spChg>
        <pc:spChg chg="mod">
          <ac:chgData name="sun above" userId="af778d66278731e4" providerId="LiveId" clId="{552B5A4A-72AE-459A-85B2-74401FBF69C3}" dt="2019-04-05T21:09:06.103" v="20945" actId="20577"/>
          <ac:spMkLst>
            <pc:docMk/>
            <pc:sldMk cId="1742851963" sldId="350"/>
            <ac:spMk id="3" creationId="{00000000-0000-0000-0000-000000000000}"/>
          </ac:spMkLst>
        </pc:spChg>
        <pc:spChg chg="mod">
          <ac:chgData name="sun above" userId="af778d66278731e4" providerId="LiveId" clId="{552B5A4A-72AE-459A-85B2-74401FBF69C3}" dt="2019-04-05T16:52:56.748" v="20942" actId="14100"/>
          <ac:spMkLst>
            <pc:docMk/>
            <pc:sldMk cId="1742851963" sldId="350"/>
            <ac:spMk id="7" creationId="{00000000-0000-0000-0000-000000000000}"/>
          </ac:spMkLst>
        </pc:spChg>
        <pc:spChg chg="add mod">
          <ac:chgData name="sun above" userId="af778d66278731e4" providerId="LiveId" clId="{552B5A4A-72AE-459A-85B2-74401FBF69C3}" dt="2019-04-05T16:10:30.687" v="20691" actId="1076"/>
          <ac:spMkLst>
            <pc:docMk/>
            <pc:sldMk cId="1742851963" sldId="350"/>
            <ac:spMk id="9" creationId="{B86F2A0A-9AFE-4064-95FC-174C80B8F828}"/>
          </ac:spMkLst>
        </pc:spChg>
      </pc:sldChg>
      <pc:sldChg chg="modSp modTransition">
        <pc:chgData name="sun above" userId="af778d66278731e4" providerId="LiveId" clId="{552B5A4A-72AE-459A-85B2-74401FBF69C3}" dt="2019-04-12T01:02:27.394" v="26598" actId="20577"/>
        <pc:sldMkLst>
          <pc:docMk/>
          <pc:sldMk cId="890072062" sldId="351"/>
        </pc:sldMkLst>
        <pc:spChg chg="mod">
          <ac:chgData name="sun above" userId="af778d66278731e4" providerId="LiveId" clId="{552B5A4A-72AE-459A-85B2-74401FBF69C3}" dt="2019-04-12T01:02:27.394" v="26598" actId="20577"/>
          <ac:spMkLst>
            <pc:docMk/>
            <pc:sldMk cId="890072062" sldId="351"/>
            <ac:spMk id="2" creationId="{00000000-0000-0000-0000-000000000000}"/>
          </ac:spMkLst>
        </pc:spChg>
        <pc:spChg chg="mod">
          <ac:chgData name="sun above" userId="af778d66278731e4" providerId="LiveId" clId="{552B5A4A-72AE-459A-85B2-74401FBF69C3}" dt="2019-04-05T21:27:32.786" v="21542" actId="27636"/>
          <ac:spMkLst>
            <pc:docMk/>
            <pc:sldMk cId="890072062" sldId="35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76038467" sldId="354"/>
        </pc:sldMkLst>
        <pc:spChg chg="mod">
          <ac:chgData name="sun above" userId="af778d66278731e4" providerId="LiveId" clId="{552B5A4A-72AE-459A-85B2-74401FBF69C3}" dt="2019-04-05T21:53:16.059" v="22444" actId="20577"/>
          <ac:spMkLst>
            <pc:docMk/>
            <pc:sldMk cId="176038467" sldId="354"/>
            <ac:spMk id="2" creationId="{00000000-0000-0000-0000-000000000000}"/>
          </ac:spMkLst>
        </pc:spChg>
        <pc:spChg chg="mod">
          <ac:chgData name="sun above" userId="af778d66278731e4" providerId="LiveId" clId="{552B5A4A-72AE-459A-85B2-74401FBF69C3}" dt="2019-04-05T21:49:49.815" v="22272" actId="14100"/>
          <ac:spMkLst>
            <pc:docMk/>
            <pc:sldMk cId="176038467" sldId="354"/>
            <ac:spMk id="3" creationId="{00000000-0000-0000-0000-000000000000}"/>
          </ac:spMkLst>
        </pc:spChg>
        <pc:spChg chg="del mod">
          <ac:chgData name="sun above" userId="af778d66278731e4" providerId="LiveId" clId="{552B5A4A-72AE-459A-85B2-74401FBF69C3}" dt="2019-04-05T21:48:48.665" v="22222" actId="478"/>
          <ac:spMkLst>
            <pc:docMk/>
            <pc:sldMk cId="176038467" sldId="354"/>
            <ac:spMk id="7" creationId="{00000000-0000-0000-0000-000000000000}"/>
          </ac:spMkLst>
        </pc:spChg>
        <pc:spChg chg="add mod">
          <ac:chgData name="sun above" userId="af778d66278731e4" providerId="LiveId" clId="{552B5A4A-72AE-459A-85B2-74401FBF69C3}" dt="2019-04-05T21:50:48.707" v="22282"/>
          <ac:spMkLst>
            <pc:docMk/>
            <pc:sldMk cId="176038467" sldId="354"/>
            <ac:spMk id="9" creationId="{992C9D57-3CF6-4380-A4F7-AA7C0E95BC51}"/>
          </ac:spMkLst>
        </pc:spChg>
      </pc:sldChg>
      <pc:sldChg chg="modSp modTransition">
        <pc:chgData name="sun above" userId="af778d66278731e4" providerId="LiveId" clId="{552B5A4A-72AE-459A-85B2-74401FBF69C3}" dt="2019-04-08T20:23:31.865" v="26040"/>
        <pc:sldMkLst>
          <pc:docMk/>
          <pc:sldMk cId="700398806" sldId="355"/>
        </pc:sldMkLst>
        <pc:spChg chg="mod">
          <ac:chgData name="sun above" userId="af778d66278731e4" providerId="LiveId" clId="{552B5A4A-72AE-459A-85B2-74401FBF69C3}" dt="2019-04-05T21:51:22.289" v="22295"/>
          <ac:spMkLst>
            <pc:docMk/>
            <pc:sldMk cId="700398806" sldId="355"/>
            <ac:spMk id="2" creationId="{00000000-0000-0000-0000-000000000000}"/>
          </ac:spMkLst>
        </pc:spChg>
        <pc:spChg chg="mod">
          <ac:chgData name="sun above" userId="af778d66278731e4" providerId="LiveId" clId="{552B5A4A-72AE-459A-85B2-74401FBF69C3}" dt="2019-04-05T21:52:45.279" v="22441" actId="6549"/>
          <ac:spMkLst>
            <pc:docMk/>
            <pc:sldMk cId="700398806" sldId="355"/>
            <ac:spMk id="3" creationId="{00000000-0000-0000-0000-000000000000}"/>
          </ac:spMkLst>
        </pc:spChg>
      </pc:sldChg>
      <pc:sldChg chg="modSp modTransition">
        <pc:chgData name="sun above" userId="af778d66278731e4" providerId="LiveId" clId="{552B5A4A-72AE-459A-85B2-74401FBF69C3}" dt="2019-05-12T01:21:25.676" v="29705"/>
        <pc:sldMkLst>
          <pc:docMk/>
          <pc:sldMk cId="1591310373" sldId="360"/>
        </pc:sldMkLst>
        <pc:spChg chg="mod">
          <ac:chgData name="sun above" userId="af778d66278731e4" providerId="LiveId" clId="{552B5A4A-72AE-459A-85B2-74401FBF69C3}" dt="2019-05-12T00:23:14.433" v="29570"/>
          <ac:spMkLst>
            <pc:docMk/>
            <pc:sldMk cId="1591310373" sldId="360"/>
            <ac:spMk id="2" creationId="{00000000-0000-0000-0000-000000000000}"/>
          </ac:spMkLst>
        </pc:spChg>
        <pc:spChg chg="mod">
          <ac:chgData name="sun above" userId="af778d66278731e4" providerId="LiveId" clId="{552B5A4A-72AE-459A-85B2-74401FBF69C3}" dt="2019-05-12T01:21:25.676" v="29705"/>
          <ac:spMkLst>
            <pc:docMk/>
            <pc:sldMk cId="1591310373" sldId="360"/>
            <ac:spMk id="3" creationId="{00000000-0000-0000-0000-000000000000}"/>
          </ac:spMkLst>
        </pc:spChg>
      </pc:sldChg>
      <pc:sldChg chg="modSp modTransition">
        <pc:chgData name="sun above" userId="af778d66278731e4" providerId="LiveId" clId="{552B5A4A-72AE-459A-85B2-74401FBF69C3}" dt="2019-04-08T20:23:31.865" v="26040"/>
        <pc:sldMkLst>
          <pc:docMk/>
          <pc:sldMk cId="909747984" sldId="362"/>
        </pc:sldMkLst>
        <pc:spChg chg="mod">
          <ac:chgData name="sun above" userId="af778d66278731e4" providerId="LiveId" clId="{552B5A4A-72AE-459A-85B2-74401FBF69C3}" dt="2019-04-02T19:04:54.108" v="12781" actId="20577"/>
          <ac:spMkLst>
            <pc:docMk/>
            <pc:sldMk cId="909747984" sldId="362"/>
            <ac:spMk id="2" creationId="{00000000-0000-0000-0000-000000000000}"/>
          </ac:spMkLst>
        </pc:spChg>
        <pc:graphicFrameChg chg="mod modGraphic">
          <ac:chgData name="sun above" userId="af778d66278731e4" providerId="LiveId" clId="{552B5A4A-72AE-459A-85B2-74401FBF69C3}" dt="2019-04-05T16:17:48.577" v="20729" actId="14100"/>
          <ac:graphicFrameMkLst>
            <pc:docMk/>
            <pc:sldMk cId="909747984" sldId="362"/>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912629526" sldId="363"/>
        </pc:sldMkLst>
        <pc:spChg chg="mod">
          <ac:chgData name="sun above" userId="af778d66278731e4" providerId="LiveId" clId="{552B5A4A-72AE-459A-85B2-74401FBF69C3}" dt="2019-03-31T15:35:56.039" v="8359" actId="207"/>
          <ac:spMkLst>
            <pc:docMk/>
            <pc:sldMk cId="912629526" sldId="363"/>
            <ac:spMk id="2" creationId="{00000000-0000-0000-0000-000000000000}"/>
          </ac:spMkLst>
        </pc:spChg>
        <pc:spChg chg="mod">
          <ac:chgData name="sun above" userId="af778d66278731e4" providerId="LiveId" clId="{552B5A4A-72AE-459A-85B2-74401FBF69C3}" dt="2019-04-05T22:58:57.277" v="25617" actId="2711"/>
          <ac:spMkLst>
            <pc:docMk/>
            <pc:sldMk cId="912629526" sldId="363"/>
            <ac:spMk id="3" creationId="{00000000-0000-0000-0000-000000000000}"/>
          </ac:spMkLst>
        </pc:spChg>
      </pc:sldChg>
      <pc:sldChg chg="modSp modTransition">
        <pc:chgData name="sun above" userId="af778d66278731e4" providerId="LiveId" clId="{552B5A4A-72AE-459A-85B2-74401FBF69C3}" dt="2019-04-08T20:23:31.865" v="26040"/>
        <pc:sldMkLst>
          <pc:docMk/>
          <pc:sldMk cId="1070418289" sldId="365"/>
        </pc:sldMkLst>
        <pc:spChg chg="mod">
          <ac:chgData name="sun above" userId="af778d66278731e4" providerId="LiveId" clId="{552B5A4A-72AE-459A-85B2-74401FBF69C3}" dt="2019-04-05T22:24:51.635" v="24545" actId="20577"/>
          <ac:spMkLst>
            <pc:docMk/>
            <pc:sldMk cId="1070418289" sldId="365"/>
            <ac:spMk id="2" creationId="{00000000-0000-0000-0000-000000000000}"/>
          </ac:spMkLst>
        </pc:spChg>
        <pc:spChg chg="mod">
          <ac:chgData name="sun above" userId="af778d66278731e4" providerId="LiveId" clId="{552B5A4A-72AE-459A-85B2-74401FBF69C3}" dt="2019-04-05T22:07:01.558" v="23062" actId="27636"/>
          <ac:spMkLst>
            <pc:docMk/>
            <pc:sldMk cId="1070418289" sldId="365"/>
            <ac:spMk id="3" creationId="{00000000-0000-0000-0000-000000000000}"/>
          </ac:spMkLst>
        </pc:spChg>
        <pc:picChg chg="mod">
          <ac:chgData name="sun above" userId="af778d66278731e4" providerId="LiveId" clId="{552B5A4A-72AE-459A-85B2-74401FBF69C3}" dt="2019-04-05T22:07:14.265" v="23064" actId="14100"/>
          <ac:picMkLst>
            <pc:docMk/>
            <pc:sldMk cId="1070418289" sldId="365"/>
            <ac:picMk id="2050" creationId="{00000000-0000-0000-0000-000000000000}"/>
          </ac:picMkLst>
        </pc:picChg>
      </pc:sldChg>
      <pc:sldChg chg="addSp delSp modSp modTransition">
        <pc:chgData name="sun above" userId="af778d66278731e4" providerId="LiveId" clId="{552B5A4A-72AE-459A-85B2-74401FBF69C3}" dt="2019-04-08T20:23:31.865" v="26040"/>
        <pc:sldMkLst>
          <pc:docMk/>
          <pc:sldMk cId="1560137647" sldId="366"/>
        </pc:sldMkLst>
        <pc:spChg chg="mod">
          <ac:chgData name="sun above" userId="af778d66278731e4" providerId="LiveId" clId="{552B5A4A-72AE-459A-85B2-74401FBF69C3}" dt="2019-04-05T22:17:56.364" v="23970" actId="20577"/>
          <ac:spMkLst>
            <pc:docMk/>
            <pc:sldMk cId="1560137647" sldId="366"/>
            <ac:spMk id="2" creationId="{00000000-0000-0000-0000-000000000000}"/>
          </ac:spMkLst>
        </pc:spChg>
        <pc:spChg chg="mod">
          <ac:chgData name="sun above" userId="af778d66278731e4" providerId="LiveId" clId="{552B5A4A-72AE-459A-85B2-74401FBF69C3}" dt="2019-04-05T22:16:47.321" v="23942" actId="6549"/>
          <ac:spMkLst>
            <pc:docMk/>
            <pc:sldMk cId="1560137647" sldId="366"/>
            <ac:spMk id="3" creationId="{00000000-0000-0000-0000-000000000000}"/>
          </ac:spMkLst>
        </pc:spChg>
        <pc:picChg chg="add del mod">
          <ac:chgData name="sun above" userId="af778d66278731e4" providerId="LiveId" clId="{552B5A4A-72AE-459A-85B2-74401FBF69C3}" dt="2019-04-05T22:49:01.552" v="25289"/>
          <ac:picMkLst>
            <pc:docMk/>
            <pc:sldMk cId="1560137647" sldId="366"/>
            <ac:picMk id="2050" creationId="{6410DBE7-5A18-4CB6-BF19-D437F0718924}"/>
          </ac:picMkLst>
        </pc:picChg>
        <pc:picChg chg="del mod">
          <ac:chgData name="sun above" userId="af778d66278731e4" providerId="LiveId" clId="{552B5A4A-72AE-459A-85B2-74401FBF69C3}" dt="2019-04-05T22:16:23.662" v="23936" actId="478"/>
          <ac:picMkLst>
            <pc:docMk/>
            <pc:sldMk cId="1560137647" sldId="366"/>
            <ac:picMk id="3074" creationId="{00000000-0000-0000-0000-000000000000}"/>
          </ac:picMkLst>
        </pc:picChg>
        <pc:picChg chg="mod">
          <ac:chgData name="sun above" userId="af778d66278731e4" providerId="LiveId" clId="{552B5A4A-72AE-459A-85B2-74401FBF69C3}" dt="2019-04-05T22:48:51.793" v="25287" actId="1076"/>
          <ac:picMkLst>
            <pc:docMk/>
            <pc:sldMk cId="1560137647" sldId="366"/>
            <ac:picMk id="3076" creationId="{00000000-0000-0000-0000-000000000000}"/>
          </ac:picMkLst>
        </pc:picChg>
      </pc:sldChg>
      <pc:sldChg chg="modSp modTransition">
        <pc:chgData name="sun above" userId="af778d66278731e4" providerId="LiveId" clId="{552B5A4A-72AE-459A-85B2-74401FBF69C3}" dt="2019-04-08T20:23:31.865" v="26040"/>
        <pc:sldMkLst>
          <pc:docMk/>
          <pc:sldMk cId="824433696" sldId="367"/>
        </pc:sldMkLst>
        <pc:spChg chg="mod">
          <ac:chgData name="sun above" userId="af778d66278731e4" providerId="LiveId" clId="{552B5A4A-72AE-459A-85B2-74401FBF69C3}" dt="2019-04-05T22:17:10.974" v="23952" actId="20577"/>
          <ac:spMkLst>
            <pc:docMk/>
            <pc:sldMk cId="824433696" sldId="367"/>
            <ac:spMk id="2" creationId="{00000000-0000-0000-0000-000000000000}"/>
          </ac:spMkLst>
        </pc:spChg>
        <pc:spChg chg="mod">
          <ac:chgData name="sun above" userId="af778d66278731e4" providerId="LiveId" clId="{552B5A4A-72AE-459A-85B2-74401FBF69C3}" dt="2019-04-05T22:21:16.702" v="24413" actId="6549"/>
          <ac:spMkLst>
            <pc:docMk/>
            <pc:sldMk cId="824433696" sldId="367"/>
            <ac:spMk id="3" creationId="{00000000-0000-0000-0000-000000000000}"/>
          </ac:spMkLst>
        </pc:spChg>
      </pc:sldChg>
      <pc:sldChg chg="modSp modTransition">
        <pc:chgData name="sun above" userId="af778d66278731e4" providerId="LiveId" clId="{552B5A4A-72AE-459A-85B2-74401FBF69C3}" dt="2019-04-08T20:23:31.865" v="26040"/>
        <pc:sldMkLst>
          <pc:docMk/>
          <pc:sldMk cId="1493930321" sldId="368"/>
        </pc:sldMkLst>
        <pc:spChg chg="mod">
          <ac:chgData name="sun above" userId="af778d66278731e4" providerId="LiveId" clId="{552B5A4A-72AE-459A-85B2-74401FBF69C3}" dt="2019-04-05T22:23:00.595" v="24483"/>
          <ac:spMkLst>
            <pc:docMk/>
            <pc:sldMk cId="1493930321" sldId="368"/>
            <ac:spMk id="2" creationId="{00000000-0000-0000-0000-000000000000}"/>
          </ac:spMkLst>
        </pc:spChg>
        <pc:spChg chg="mod">
          <ac:chgData name="sun above" userId="af778d66278731e4" providerId="LiveId" clId="{552B5A4A-72AE-459A-85B2-74401FBF69C3}" dt="2019-04-05T22:35:07.971" v="24911" actId="6549"/>
          <ac:spMkLst>
            <pc:docMk/>
            <pc:sldMk cId="1493930321" sldId="368"/>
            <ac:spMk id="3" creationId="{00000000-0000-0000-0000-000000000000}"/>
          </ac:spMkLst>
        </pc:spChg>
      </pc:sldChg>
      <pc:sldChg chg="addSp delSp modSp modTransition">
        <pc:chgData name="sun above" userId="af778d66278731e4" providerId="LiveId" clId="{552B5A4A-72AE-459A-85B2-74401FBF69C3}" dt="2019-04-13T21:48:19.293" v="26831" actId="14100"/>
        <pc:sldMkLst>
          <pc:docMk/>
          <pc:sldMk cId="1388456914" sldId="369"/>
        </pc:sldMkLst>
        <pc:spChg chg="mod">
          <ac:chgData name="sun above" userId="af778d66278731e4" providerId="LiveId" clId="{552B5A4A-72AE-459A-85B2-74401FBF69C3}" dt="2019-04-13T21:47:39.176" v="26816"/>
          <ac:spMkLst>
            <pc:docMk/>
            <pc:sldMk cId="1388456914" sldId="369"/>
            <ac:spMk id="2" creationId="{00000000-0000-0000-0000-000000000000}"/>
          </ac:spMkLst>
        </pc:spChg>
        <pc:spChg chg="mod">
          <ac:chgData name="sun above" userId="af778d66278731e4" providerId="LiveId" clId="{552B5A4A-72AE-459A-85B2-74401FBF69C3}" dt="2019-04-13T21:48:05.879" v="26824" actId="27636"/>
          <ac:spMkLst>
            <pc:docMk/>
            <pc:sldMk cId="1388456914" sldId="369"/>
            <ac:spMk id="3" creationId="{00000000-0000-0000-0000-000000000000}"/>
          </ac:spMkLst>
        </pc:spChg>
        <pc:picChg chg="add mod">
          <ac:chgData name="sun above" userId="af778d66278731e4" providerId="LiveId" clId="{552B5A4A-72AE-459A-85B2-74401FBF69C3}" dt="2019-04-13T21:48:19.293" v="26831" actId="14100"/>
          <ac:picMkLst>
            <pc:docMk/>
            <pc:sldMk cId="1388456914" sldId="369"/>
            <ac:picMk id="9" creationId="{1EA0A65E-840A-4EDB-8DAC-82578EECE4CE}"/>
          </ac:picMkLst>
        </pc:picChg>
        <pc:picChg chg="add del mod">
          <ac:chgData name="sun above" userId="af778d66278731e4" providerId="LiveId" clId="{552B5A4A-72AE-459A-85B2-74401FBF69C3}" dt="2019-04-13T21:47:49.322" v="26817" actId="478"/>
          <ac:picMkLst>
            <pc:docMk/>
            <pc:sldMk cId="1388456914" sldId="369"/>
            <ac:picMk id="1026" creationId="{CC6D40F2-2B3A-43C6-8986-18426398D1AC}"/>
          </ac:picMkLst>
        </pc:picChg>
        <pc:picChg chg="add del mod">
          <ac:chgData name="sun above" userId="af778d66278731e4" providerId="LiveId" clId="{552B5A4A-72AE-459A-85B2-74401FBF69C3}" dt="2019-04-05T22:45:39.241" v="25283" actId="478"/>
          <ac:picMkLst>
            <pc:docMk/>
            <pc:sldMk cId="1388456914" sldId="369"/>
            <ac:picMk id="1028" creationId="{103C4B74-2DF9-4758-BCAE-BAC228C5FEB1}"/>
          </ac:picMkLst>
        </pc:picChg>
      </pc:sldChg>
      <pc:sldChg chg="modSp modTransition">
        <pc:chgData name="sun above" userId="af778d66278731e4" providerId="LiveId" clId="{552B5A4A-72AE-459A-85B2-74401FBF69C3}" dt="2019-04-08T20:23:31.865" v="26040"/>
        <pc:sldMkLst>
          <pc:docMk/>
          <pc:sldMk cId="2270353456" sldId="370"/>
        </pc:sldMkLst>
        <pc:spChg chg="mod">
          <ac:chgData name="sun above" userId="af778d66278731e4" providerId="LiveId" clId="{552B5A4A-72AE-459A-85B2-74401FBF69C3}" dt="2019-04-05T22:57:08.760" v="25574" actId="20577"/>
          <ac:spMkLst>
            <pc:docMk/>
            <pc:sldMk cId="2270353456" sldId="370"/>
            <ac:spMk id="2" creationId="{00000000-0000-0000-0000-000000000000}"/>
          </ac:spMkLst>
        </pc:spChg>
        <pc:spChg chg="mod">
          <ac:chgData name="sun above" userId="af778d66278731e4" providerId="LiveId" clId="{552B5A4A-72AE-459A-85B2-74401FBF69C3}" dt="2019-04-05T22:54:05.442" v="25455" actId="27636"/>
          <ac:spMkLst>
            <pc:docMk/>
            <pc:sldMk cId="2270353456" sldId="370"/>
            <ac:spMk id="3" creationId="{00000000-0000-0000-0000-000000000000}"/>
          </ac:spMkLst>
        </pc:spChg>
      </pc:sldChg>
      <pc:sldChg chg="modSp modTransition">
        <pc:chgData name="sun above" userId="af778d66278731e4" providerId="LiveId" clId="{552B5A4A-72AE-459A-85B2-74401FBF69C3}" dt="2019-04-08T20:23:31.865" v="26040"/>
        <pc:sldMkLst>
          <pc:docMk/>
          <pc:sldMk cId="3945246987" sldId="371"/>
        </pc:sldMkLst>
        <pc:spChg chg="mod">
          <ac:chgData name="sun above" userId="af778d66278731e4" providerId="LiveId" clId="{552B5A4A-72AE-459A-85B2-74401FBF69C3}" dt="2019-04-05T22:57:16.270" v="25579" actId="20577"/>
          <ac:spMkLst>
            <pc:docMk/>
            <pc:sldMk cId="3945246987" sldId="371"/>
            <ac:spMk id="2" creationId="{00000000-0000-0000-0000-000000000000}"/>
          </ac:spMkLst>
        </pc:spChg>
        <pc:spChg chg="mod">
          <ac:chgData name="sun above" userId="af778d66278731e4" providerId="LiveId" clId="{552B5A4A-72AE-459A-85B2-74401FBF69C3}" dt="2019-04-05T22:58:06.149" v="25607" actId="6549"/>
          <ac:spMkLst>
            <pc:docMk/>
            <pc:sldMk cId="3945246987" sldId="371"/>
            <ac:spMk id="3" creationId="{00000000-0000-0000-0000-000000000000}"/>
          </ac:spMkLst>
        </pc:spChg>
      </pc:sldChg>
      <pc:sldChg chg="modSp modTransition">
        <pc:chgData name="sun above" userId="af778d66278731e4" providerId="LiveId" clId="{552B5A4A-72AE-459A-85B2-74401FBF69C3}" dt="2019-04-08T20:23:31.865" v="26040"/>
        <pc:sldMkLst>
          <pc:docMk/>
          <pc:sldMk cId="4141419966" sldId="373"/>
        </pc:sldMkLst>
        <pc:spChg chg="mod">
          <ac:chgData name="sun above" userId="af778d66278731e4" providerId="LiveId" clId="{552B5A4A-72AE-459A-85B2-74401FBF69C3}" dt="2019-04-01T05:20:08.669" v="10672" actId="6549"/>
          <ac:spMkLst>
            <pc:docMk/>
            <pc:sldMk cId="4141419966" sldId="373"/>
            <ac:spMk id="3" creationId="{00000000-0000-0000-0000-000000000000}"/>
          </ac:spMkLst>
        </pc:spChg>
        <pc:grpChg chg="mod">
          <ac:chgData name="sun above" userId="af778d66278731e4" providerId="LiveId" clId="{552B5A4A-72AE-459A-85B2-74401FBF69C3}" dt="2019-04-01T05:20:03.938" v="10670" actId="14861"/>
          <ac:grpSpMkLst>
            <pc:docMk/>
            <pc:sldMk cId="4141419966" sldId="373"/>
            <ac:grpSpMk id="17" creationId="{00000000-0000-0000-0000-000000000000}"/>
          </ac:grpSpMkLst>
        </pc:grpChg>
      </pc:sldChg>
      <pc:sldChg chg="addSp modSp modTransition">
        <pc:chgData name="sun above" userId="af778d66278731e4" providerId="LiveId" clId="{552B5A4A-72AE-459A-85B2-74401FBF69C3}" dt="2019-04-08T20:23:31.865" v="26040"/>
        <pc:sldMkLst>
          <pc:docMk/>
          <pc:sldMk cId="4189141552" sldId="374"/>
        </pc:sldMkLst>
        <pc:spChg chg="mod">
          <ac:chgData name="sun above" userId="af778d66278731e4" providerId="LiveId" clId="{552B5A4A-72AE-459A-85B2-74401FBF69C3}" dt="2019-04-01T00:07:36.562" v="10566" actId="27636"/>
          <ac:spMkLst>
            <pc:docMk/>
            <pc:sldMk cId="4189141552" sldId="374"/>
            <ac:spMk id="3" creationId="{00000000-0000-0000-0000-000000000000}"/>
          </ac:spMkLst>
        </pc:spChg>
        <pc:grpChg chg="add mod">
          <ac:chgData name="sun above" userId="af778d66278731e4" providerId="LiveId" clId="{552B5A4A-72AE-459A-85B2-74401FBF69C3}" dt="2019-04-01T00:07:51.111" v="10597" actId="1035"/>
          <ac:grpSpMkLst>
            <pc:docMk/>
            <pc:sldMk cId="4189141552" sldId="374"/>
            <ac:grpSpMk id="5" creationId="{8DA11281-BC3F-45E5-84B4-F16F4CB59E9C}"/>
          </ac:grpSpMkLst>
        </pc:grpChg>
        <pc:grpChg chg="mod">
          <ac:chgData name="sun above" userId="af778d66278731e4" providerId="LiveId" clId="{552B5A4A-72AE-459A-85B2-74401FBF69C3}" dt="2019-04-01T00:07:51.111" v="10597" actId="1035"/>
          <ac:grpSpMkLst>
            <pc:docMk/>
            <pc:sldMk cId="4189141552" sldId="374"/>
            <ac:grpSpMk id="11" creationId="{00000000-0000-0000-0000-000000000000}"/>
          </ac:grpSpMkLst>
        </pc:grpChg>
        <pc:picChg chg="mod">
          <ac:chgData name="sun above" userId="af778d66278731e4" providerId="LiveId" clId="{552B5A4A-72AE-459A-85B2-74401FBF69C3}" dt="2019-04-01T00:07:10.718" v="10557" actId="164"/>
          <ac:picMkLst>
            <pc:docMk/>
            <pc:sldMk cId="4189141552" sldId="374"/>
            <ac:picMk id="9" creationId="{00000000-0000-0000-0000-000000000000}"/>
          </ac:picMkLst>
        </pc:picChg>
        <pc:cxnChg chg="mod ord">
          <ac:chgData name="sun above" userId="af778d66278731e4" providerId="LiveId" clId="{552B5A4A-72AE-459A-85B2-74401FBF69C3}" dt="2019-04-01T00:07:51.111" v="10597" actId="1035"/>
          <ac:cxnSpMkLst>
            <pc:docMk/>
            <pc:sldMk cId="4189141552" sldId="374"/>
            <ac:cxnSpMk id="12" creationId="{00000000-0000-0000-0000-000000000000}"/>
          </ac:cxnSpMkLst>
        </pc:cxnChg>
      </pc:sldChg>
      <pc:sldChg chg="modSp modTransition">
        <pc:chgData name="sun above" userId="af778d66278731e4" providerId="LiveId" clId="{552B5A4A-72AE-459A-85B2-74401FBF69C3}" dt="2019-04-08T20:23:31.865" v="26040"/>
        <pc:sldMkLst>
          <pc:docMk/>
          <pc:sldMk cId="890885264" sldId="377"/>
        </pc:sldMkLst>
        <pc:spChg chg="mod">
          <ac:chgData name="sun above" userId="af778d66278731e4" providerId="LiveId" clId="{552B5A4A-72AE-459A-85B2-74401FBF69C3}" dt="2019-03-29T22:26:34.259" v="5074" actId="20577"/>
          <ac:spMkLst>
            <pc:docMk/>
            <pc:sldMk cId="890885264" sldId="377"/>
            <ac:spMk id="2" creationId="{00000000-0000-0000-0000-000000000000}"/>
          </ac:spMkLst>
        </pc:spChg>
        <pc:spChg chg="mod">
          <ac:chgData name="sun above" userId="af778d66278731e4" providerId="LiveId" clId="{552B5A4A-72AE-459A-85B2-74401FBF69C3}" dt="2019-03-29T22:26:58.135" v="5086" actId="20577"/>
          <ac:spMkLst>
            <pc:docMk/>
            <pc:sldMk cId="890885264" sldId="377"/>
            <ac:spMk id="3" creationId="{00000000-0000-0000-0000-000000000000}"/>
          </ac:spMkLst>
        </pc:spChg>
      </pc:sldChg>
      <pc:sldChg chg="addSp delSp modSp modTransition">
        <pc:chgData name="sun above" userId="af778d66278731e4" providerId="LiveId" clId="{552B5A4A-72AE-459A-85B2-74401FBF69C3}" dt="2019-05-31T21:50:33.384" v="34129" actId="27636"/>
        <pc:sldMkLst>
          <pc:docMk/>
          <pc:sldMk cId="1991040851" sldId="379"/>
        </pc:sldMkLst>
        <pc:spChg chg="mod">
          <ac:chgData name="sun above" userId="af778d66278731e4" providerId="LiveId" clId="{552B5A4A-72AE-459A-85B2-74401FBF69C3}" dt="2019-04-19T20:53:56.180" v="26850"/>
          <ac:spMkLst>
            <pc:docMk/>
            <pc:sldMk cId="1991040851" sldId="379"/>
            <ac:spMk id="2" creationId="{00000000-0000-0000-0000-000000000000}"/>
          </ac:spMkLst>
        </pc:spChg>
        <pc:spChg chg="mod">
          <ac:chgData name="sun above" userId="af778d66278731e4" providerId="LiveId" clId="{552B5A4A-72AE-459A-85B2-74401FBF69C3}" dt="2019-05-31T21:50:33.384" v="34129" actId="27636"/>
          <ac:spMkLst>
            <pc:docMk/>
            <pc:sldMk cId="1991040851" sldId="379"/>
            <ac:spMk id="3" creationId="{00000000-0000-0000-0000-000000000000}"/>
          </ac:spMkLst>
        </pc:spChg>
        <pc:picChg chg="add del mod">
          <ac:chgData name="sun above" userId="af778d66278731e4" providerId="LiveId" clId="{552B5A4A-72AE-459A-85B2-74401FBF69C3}" dt="2019-04-19T21:01:06.749" v="27181"/>
          <ac:picMkLst>
            <pc:docMk/>
            <pc:sldMk cId="1991040851" sldId="379"/>
            <ac:picMk id="5" creationId="{41B40319-2BB9-469D-B85E-0DD261E38CF1}"/>
          </ac:picMkLst>
        </pc:picChg>
        <pc:picChg chg="del mod">
          <ac:chgData name="sun above" userId="af778d66278731e4" providerId="LiveId" clId="{552B5A4A-72AE-459A-85B2-74401FBF69C3}" dt="2019-04-19T20:55:18.451" v="26893" actId="478"/>
          <ac:picMkLst>
            <pc:docMk/>
            <pc:sldMk cId="1991040851" sldId="379"/>
            <ac:picMk id="1026" creationId="{00000000-0000-0000-0000-000000000000}"/>
          </ac:picMkLst>
        </pc:picChg>
      </pc:sldChg>
      <pc:sldChg chg="modSp modTransition">
        <pc:chgData name="sun above" userId="af778d66278731e4" providerId="LiveId" clId="{552B5A4A-72AE-459A-85B2-74401FBF69C3}" dt="2019-04-19T21:10:13.164" v="27356" actId="6549"/>
        <pc:sldMkLst>
          <pc:docMk/>
          <pc:sldMk cId="3166043117" sldId="380"/>
        </pc:sldMkLst>
        <pc:spChg chg="mod">
          <ac:chgData name="sun above" userId="af778d66278731e4" providerId="LiveId" clId="{552B5A4A-72AE-459A-85B2-74401FBF69C3}" dt="2019-04-19T21:10:13.164" v="27356" actId="6549"/>
          <ac:spMkLst>
            <pc:docMk/>
            <pc:sldMk cId="3166043117" sldId="380"/>
            <ac:spMk id="2" creationId="{00000000-0000-0000-0000-000000000000}"/>
          </ac:spMkLst>
        </pc:spChg>
        <pc:spChg chg="mod">
          <ac:chgData name="sun above" userId="af778d66278731e4" providerId="LiveId" clId="{552B5A4A-72AE-459A-85B2-74401FBF69C3}" dt="2019-04-19T21:10:01.169" v="27354" actId="27636"/>
          <ac:spMkLst>
            <pc:docMk/>
            <pc:sldMk cId="3166043117" sldId="380"/>
            <ac:spMk id="3" creationId="{00000000-0000-0000-0000-000000000000}"/>
          </ac:spMkLst>
        </pc:spChg>
      </pc:sldChg>
      <pc:sldChg chg="modSp modTransition">
        <pc:chgData name="sun above" userId="af778d66278731e4" providerId="LiveId" clId="{552B5A4A-72AE-459A-85B2-74401FBF69C3}" dt="2019-04-19T21:17:24.862" v="27450"/>
        <pc:sldMkLst>
          <pc:docMk/>
          <pc:sldMk cId="1370578922" sldId="381"/>
        </pc:sldMkLst>
        <pc:spChg chg="mod">
          <ac:chgData name="sun above" userId="af778d66278731e4" providerId="LiveId" clId="{552B5A4A-72AE-459A-85B2-74401FBF69C3}" dt="2019-04-19T21:10:24.273" v="27363"/>
          <ac:spMkLst>
            <pc:docMk/>
            <pc:sldMk cId="1370578922" sldId="381"/>
            <ac:spMk id="2" creationId="{00000000-0000-0000-0000-000000000000}"/>
          </ac:spMkLst>
        </pc:spChg>
        <pc:spChg chg="mod">
          <ac:chgData name="sun above" userId="af778d66278731e4" providerId="LiveId" clId="{552B5A4A-72AE-459A-85B2-74401FBF69C3}" dt="2019-04-19T21:17:24.862" v="27450"/>
          <ac:spMkLst>
            <pc:docMk/>
            <pc:sldMk cId="1370578922" sldId="381"/>
            <ac:spMk id="3" creationId="{00000000-0000-0000-0000-000000000000}"/>
          </ac:spMkLst>
        </pc:spChg>
      </pc:sldChg>
      <pc:sldChg chg="addSp delSp modSp modTransition">
        <pc:chgData name="sun above" userId="af778d66278731e4" providerId="LiveId" clId="{552B5A4A-72AE-459A-85B2-74401FBF69C3}" dt="2019-04-19T21:25:13.144" v="27631" actId="6549"/>
        <pc:sldMkLst>
          <pc:docMk/>
          <pc:sldMk cId="9337986" sldId="382"/>
        </pc:sldMkLst>
        <pc:spChg chg="mod">
          <ac:chgData name="sun above" userId="af778d66278731e4" providerId="LiveId" clId="{552B5A4A-72AE-459A-85B2-74401FBF69C3}" dt="2019-04-19T21:17:36.981" v="27467"/>
          <ac:spMkLst>
            <pc:docMk/>
            <pc:sldMk cId="9337986" sldId="382"/>
            <ac:spMk id="2" creationId="{00000000-0000-0000-0000-000000000000}"/>
          </ac:spMkLst>
        </pc:spChg>
        <pc:spChg chg="mod">
          <ac:chgData name="sun above" userId="af778d66278731e4" providerId="LiveId" clId="{552B5A4A-72AE-459A-85B2-74401FBF69C3}" dt="2019-04-19T21:25:13.144" v="27631" actId="6549"/>
          <ac:spMkLst>
            <pc:docMk/>
            <pc:sldMk cId="9337986" sldId="382"/>
            <ac:spMk id="3" creationId="{00000000-0000-0000-0000-000000000000}"/>
          </ac:spMkLst>
        </pc:spChg>
        <pc:picChg chg="mod">
          <ac:chgData name="sun above" userId="af778d66278731e4" providerId="LiveId" clId="{552B5A4A-72AE-459A-85B2-74401FBF69C3}" dt="2019-04-19T21:23:29.284" v="27596" actId="1440"/>
          <ac:picMkLst>
            <pc:docMk/>
            <pc:sldMk cId="9337986" sldId="382"/>
            <ac:picMk id="8" creationId="{00000000-0000-0000-0000-000000000000}"/>
          </ac:picMkLst>
        </pc:picChg>
        <pc:picChg chg="add del">
          <ac:chgData name="sun above" userId="af778d66278731e4" providerId="LiveId" clId="{552B5A4A-72AE-459A-85B2-74401FBF69C3}" dt="2019-04-19T21:23:13.779" v="27595" actId="478"/>
          <ac:picMkLst>
            <pc:docMk/>
            <pc:sldMk cId="9337986" sldId="382"/>
            <ac:picMk id="9" creationId="{69F1440C-AA75-4E66-8757-C118728D25F3}"/>
          </ac:picMkLst>
        </pc:picChg>
      </pc:sldChg>
      <pc:sldChg chg="modSp modTransition">
        <pc:chgData name="sun above" userId="af778d66278731e4" providerId="LiveId" clId="{552B5A4A-72AE-459A-85B2-74401FBF69C3}" dt="2019-04-20T23:24:00.636" v="29304" actId="20577"/>
        <pc:sldMkLst>
          <pc:docMk/>
          <pc:sldMk cId="71546327" sldId="384"/>
        </pc:sldMkLst>
        <pc:spChg chg="mod">
          <ac:chgData name="sun above" userId="af778d66278731e4" providerId="LiveId" clId="{552B5A4A-72AE-459A-85B2-74401FBF69C3}" dt="2019-04-19T21:31:54.465" v="27911"/>
          <ac:spMkLst>
            <pc:docMk/>
            <pc:sldMk cId="71546327" sldId="384"/>
            <ac:spMk id="2" creationId="{00000000-0000-0000-0000-000000000000}"/>
          </ac:spMkLst>
        </pc:spChg>
        <pc:spChg chg="mod">
          <ac:chgData name="sun above" userId="af778d66278731e4" providerId="LiveId" clId="{552B5A4A-72AE-459A-85B2-74401FBF69C3}" dt="2019-04-20T23:24:00.636" v="29304" actId="20577"/>
          <ac:spMkLst>
            <pc:docMk/>
            <pc:sldMk cId="71546327" sldId="384"/>
            <ac:spMk id="3" creationId="{00000000-0000-0000-0000-000000000000}"/>
          </ac:spMkLst>
        </pc:spChg>
      </pc:sldChg>
      <pc:sldChg chg="modSp modTransition">
        <pc:chgData name="sun above" userId="af778d66278731e4" providerId="LiveId" clId="{552B5A4A-72AE-459A-85B2-74401FBF69C3}" dt="2019-04-19T21:45:57.211" v="28240" actId="6549"/>
        <pc:sldMkLst>
          <pc:docMk/>
          <pc:sldMk cId="934622806" sldId="385"/>
        </pc:sldMkLst>
        <pc:spChg chg="mod">
          <ac:chgData name="sun above" userId="af778d66278731e4" providerId="LiveId" clId="{552B5A4A-72AE-459A-85B2-74401FBF69C3}" dt="2019-04-19T21:25:27.984" v="27646"/>
          <ac:spMkLst>
            <pc:docMk/>
            <pc:sldMk cId="934622806" sldId="385"/>
            <ac:spMk id="2" creationId="{00000000-0000-0000-0000-000000000000}"/>
          </ac:spMkLst>
        </pc:spChg>
        <pc:spChg chg="mod">
          <ac:chgData name="sun above" userId="af778d66278731e4" providerId="LiveId" clId="{552B5A4A-72AE-459A-85B2-74401FBF69C3}" dt="2019-04-19T21:45:57.211" v="28240" actId="6549"/>
          <ac:spMkLst>
            <pc:docMk/>
            <pc:sldMk cId="934622806" sldId="385"/>
            <ac:spMk id="3" creationId="{00000000-0000-0000-0000-000000000000}"/>
          </ac:spMkLst>
        </pc:spChg>
      </pc:sldChg>
      <pc:sldChg chg="modSp modTransition">
        <pc:chgData name="sun above" userId="af778d66278731e4" providerId="LiveId" clId="{552B5A4A-72AE-459A-85B2-74401FBF69C3}" dt="2019-04-19T21:35:24.806" v="28021" actId="6549"/>
        <pc:sldMkLst>
          <pc:docMk/>
          <pc:sldMk cId="2767530604" sldId="386"/>
        </pc:sldMkLst>
        <pc:spChg chg="mod">
          <ac:chgData name="sun above" userId="af778d66278731e4" providerId="LiveId" clId="{552B5A4A-72AE-459A-85B2-74401FBF69C3}" dt="2019-04-19T21:33:43.855" v="27996"/>
          <ac:spMkLst>
            <pc:docMk/>
            <pc:sldMk cId="2767530604" sldId="386"/>
            <ac:spMk id="2" creationId="{00000000-0000-0000-0000-000000000000}"/>
          </ac:spMkLst>
        </pc:spChg>
        <pc:spChg chg="mod">
          <ac:chgData name="sun above" userId="af778d66278731e4" providerId="LiveId" clId="{552B5A4A-72AE-459A-85B2-74401FBF69C3}" dt="2019-04-19T21:35:24.806" v="28021" actId="6549"/>
          <ac:spMkLst>
            <pc:docMk/>
            <pc:sldMk cId="2767530604" sldId="386"/>
            <ac:spMk id="3" creationId="{00000000-0000-0000-0000-000000000000}"/>
          </ac:spMkLst>
        </pc:spChg>
      </pc:sldChg>
      <pc:sldChg chg="modSp modTransition">
        <pc:chgData name="sun above" userId="af778d66278731e4" providerId="LiveId" clId="{552B5A4A-72AE-459A-85B2-74401FBF69C3}" dt="2019-04-20T23:18:00.487" v="29261" actId="6549"/>
        <pc:sldMkLst>
          <pc:docMk/>
          <pc:sldMk cId="3397823009" sldId="387"/>
        </pc:sldMkLst>
        <pc:spChg chg="mod">
          <ac:chgData name="sun above" userId="af778d66278731e4" providerId="LiveId" clId="{552B5A4A-72AE-459A-85B2-74401FBF69C3}" dt="2019-04-19T21:36:32.206" v="28046"/>
          <ac:spMkLst>
            <pc:docMk/>
            <pc:sldMk cId="3397823009" sldId="387"/>
            <ac:spMk id="2" creationId="{00000000-0000-0000-0000-000000000000}"/>
          </ac:spMkLst>
        </pc:spChg>
        <pc:spChg chg="mod">
          <ac:chgData name="sun above" userId="af778d66278731e4" providerId="LiveId" clId="{552B5A4A-72AE-459A-85B2-74401FBF69C3}" dt="2019-04-20T23:18:00.487" v="29261" actId="6549"/>
          <ac:spMkLst>
            <pc:docMk/>
            <pc:sldMk cId="3397823009" sldId="387"/>
            <ac:spMk id="3" creationId="{00000000-0000-0000-0000-000000000000}"/>
          </ac:spMkLst>
        </pc:spChg>
      </pc:sldChg>
      <pc:sldChg chg="modSp modTransition">
        <pc:chgData name="sun above" userId="af778d66278731e4" providerId="LiveId" clId="{552B5A4A-72AE-459A-85B2-74401FBF69C3}" dt="2019-04-20T23:23:39.034" v="29292" actId="12"/>
        <pc:sldMkLst>
          <pc:docMk/>
          <pc:sldMk cId="3298328692" sldId="388"/>
        </pc:sldMkLst>
        <pc:spChg chg="mod">
          <ac:chgData name="sun above" userId="af778d66278731e4" providerId="LiveId" clId="{552B5A4A-72AE-459A-85B2-74401FBF69C3}" dt="2019-04-19T21:38:33.071" v="28073"/>
          <ac:spMkLst>
            <pc:docMk/>
            <pc:sldMk cId="3298328692" sldId="388"/>
            <ac:spMk id="2" creationId="{00000000-0000-0000-0000-000000000000}"/>
          </ac:spMkLst>
        </pc:spChg>
        <pc:spChg chg="mod">
          <ac:chgData name="sun above" userId="af778d66278731e4" providerId="LiveId" clId="{552B5A4A-72AE-459A-85B2-74401FBF69C3}" dt="2019-04-20T23:23:39.034" v="29292" actId="12"/>
          <ac:spMkLst>
            <pc:docMk/>
            <pc:sldMk cId="3298328692" sldId="388"/>
            <ac:spMk id="3" creationId="{00000000-0000-0000-0000-000000000000}"/>
          </ac:spMkLst>
        </pc:spChg>
      </pc:sldChg>
      <pc:sldChg chg="modSp modTransition">
        <pc:chgData name="sun above" userId="af778d66278731e4" providerId="LiveId" clId="{552B5A4A-72AE-459A-85B2-74401FBF69C3}" dt="2019-04-08T20:23:31.865" v="26040"/>
        <pc:sldMkLst>
          <pc:docMk/>
          <pc:sldMk cId="1242274490" sldId="389"/>
        </pc:sldMkLst>
        <pc:spChg chg="mod">
          <ac:chgData name="sun above" userId="af778d66278731e4" providerId="LiveId" clId="{552B5A4A-72AE-459A-85B2-74401FBF69C3}" dt="2019-04-02T19:04:58.888" v="12788" actId="20577"/>
          <ac:spMkLst>
            <pc:docMk/>
            <pc:sldMk cId="1242274490" sldId="389"/>
            <ac:spMk id="2" creationId="{00000000-0000-0000-0000-000000000000}"/>
          </ac:spMkLst>
        </pc:spChg>
        <pc:graphicFrameChg chg="mod ord modGraphic">
          <ac:chgData name="sun above" userId="af778d66278731e4" providerId="LiveId" clId="{552B5A4A-72AE-459A-85B2-74401FBF69C3}" dt="2019-04-05T16:19:35.314" v="20735" actId="20577"/>
          <ac:graphicFrameMkLst>
            <pc:docMk/>
            <pc:sldMk cId="1242274490" sldId="389"/>
            <ac:graphicFrameMk id="8" creationId="{00000000-0000-0000-0000-000000000000}"/>
          </ac:graphicFrameMkLst>
        </pc:graphicFrameChg>
      </pc:sldChg>
      <pc:sldChg chg="addSp delSp modSp add ord modTransition">
        <pc:chgData name="sun above" userId="af778d66278731e4" providerId="LiveId" clId="{552B5A4A-72AE-459A-85B2-74401FBF69C3}" dt="2019-04-09T06:24:50.213" v="26113" actId="1036"/>
        <pc:sldMkLst>
          <pc:docMk/>
          <pc:sldMk cId="1572753081" sldId="390"/>
        </pc:sldMkLst>
        <pc:spChg chg="mod">
          <ac:chgData name="sun above" userId="af778d66278731e4" providerId="LiveId" clId="{552B5A4A-72AE-459A-85B2-74401FBF69C3}" dt="2019-03-31T05:52:08.705" v="6982" actId="20577"/>
          <ac:spMkLst>
            <pc:docMk/>
            <pc:sldMk cId="1572753081" sldId="390"/>
            <ac:spMk id="2" creationId="{00000000-0000-0000-0000-000000000000}"/>
          </ac:spMkLst>
        </pc:spChg>
        <pc:spChg chg="mod">
          <ac:chgData name="sun above" userId="af778d66278731e4" providerId="LiveId" clId="{552B5A4A-72AE-459A-85B2-74401FBF69C3}" dt="2019-03-31T05:57:53.757" v="7187" actId="1076"/>
          <ac:spMkLst>
            <pc:docMk/>
            <pc:sldMk cId="1572753081" sldId="390"/>
            <ac:spMk id="3" creationId="{00000000-0000-0000-0000-000000000000}"/>
          </ac:spMkLst>
        </pc:spChg>
        <pc:spChg chg="mod topLvl">
          <ac:chgData name="sun above" userId="af778d66278731e4" providerId="LiveId" clId="{552B5A4A-72AE-459A-85B2-74401FBF69C3}" dt="2019-04-09T06:24:38.864" v="26093" actId="1036"/>
          <ac:spMkLst>
            <pc:docMk/>
            <pc:sldMk cId="1572753081" sldId="390"/>
            <ac:spMk id="9" creationId="{00000000-0000-0000-0000-000000000000}"/>
          </ac:spMkLst>
        </pc:spChg>
        <pc:spChg chg="mod topLvl">
          <ac:chgData name="sun above" userId="af778d66278731e4" providerId="LiveId" clId="{552B5A4A-72AE-459A-85B2-74401FBF69C3}" dt="2019-03-31T05:57:35.456" v="7180" actId="1076"/>
          <ac:spMkLst>
            <pc:docMk/>
            <pc:sldMk cId="1572753081" sldId="390"/>
            <ac:spMk id="12" creationId="{00000000-0000-0000-0000-000000000000}"/>
          </ac:spMkLst>
        </pc:spChg>
        <pc:spChg chg="add mod">
          <ac:chgData name="sun above" userId="af778d66278731e4" providerId="LiveId" clId="{552B5A4A-72AE-459A-85B2-74401FBF69C3}" dt="2019-04-09T06:24:50.213" v="26113" actId="1036"/>
          <ac:spMkLst>
            <pc:docMk/>
            <pc:sldMk cId="1572753081" sldId="390"/>
            <ac:spMk id="14" creationId="{1FA3E5DE-2A9B-4362-975E-10038F07CCDB}"/>
          </ac:spMkLst>
        </pc:spChg>
        <pc:spChg chg="add mod">
          <ac:chgData name="sun above" userId="af778d66278731e4" providerId="LiveId" clId="{552B5A4A-72AE-459A-85B2-74401FBF69C3}" dt="2019-03-31T05:56:12.612" v="7056" actId="164"/>
          <ac:spMkLst>
            <pc:docMk/>
            <pc:sldMk cId="1572753081" sldId="390"/>
            <ac:spMk id="15" creationId="{D1EBE7A4-EF5B-45DC-89A6-62518C3568BF}"/>
          </ac:spMkLst>
        </pc:spChg>
        <pc:grpChg chg="del mod">
          <ac:chgData name="sun above" userId="af778d66278731e4" providerId="LiveId" clId="{552B5A4A-72AE-459A-85B2-74401FBF69C3}" dt="2019-03-31T05:54:56.870" v="7005" actId="165"/>
          <ac:grpSpMkLst>
            <pc:docMk/>
            <pc:sldMk cId="1572753081" sldId="390"/>
            <ac:grpSpMk id="7" creationId="{00000000-0000-0000-0000-000000000000}"/>
          </ac:grpSpMkLst>
        </pc:grpChg>
        <pc:grpChg chg="add mod">
          <ac:chgData name="sun above" userId="af778d66278731e4" providerId="LiveId" clId="{552B5A4A-72AE-459A-85B2-74401FBF69C3}" dt="2019-03-31T05:56:12.612" v="7056" actId="164"/>
          <ac:grpSpMkLst>
            <pc:docMk/>
            <pc:sldMk cId="1572753081" sldId="390"/>
            <ac:grpSpMk id="16" creationId="{017C8FDC-A714-41EA-A535-01037F6B37C0}"/>
          </ac:grpSpMkLst>
        </pc:grpChg>
        <pc:picChg chg="mod topLvl">
          <ac:chgData name="sun above" userId="af778d66278731e4" providerId="LiveId" clId="{552B5A4A-72AE-459A-85B2-74401FBF69C3}" dt="2019-03-31T05:57:15.971" v="7175" actId="1076"/>
          <ac:picMkLst>
            <pc:docMk/>
            <pc:sldMk cId="1572753081" sldId="390"/>
            <ac:picMk id="5" creationId="{00000000-0000-0000-0000-000000000000}"/>
          </ac:picMkLst>
        </pc:picChg>
        <pc:picChg chg="mod topLvl">
          <ac:chgData name="sun above" userId="af778d66278731e4" providerId="LiveId" clId="{552B5A4A-72AE-459A-85B2-74401FBF69C3}" dt="2019-04-09T06:24:38.864" v="26093" actId="1036"/>
          <ac:picMkLst>
            <pc:docMk/>
            <pc:sldMk cId="1572753081" sldId="390"/>
            <ac:picMk id="10" creationId="{00000000-0000-0000-0000-000000000000}"/>
          </ac:picMkLst>
        </pc:picChg>
        <pc:picChg chg="add mod">
          <ac:chgData name="sun above" userId="af778d66278731e4" providerId="LiveId" clId="{552B5A4A-72AE-459A-85B2-74401FBF69C3}" dt="2019-04-09T06:24:50.213" v="26113" actId="1036"/>
          <ac:picMkLst>
            <pc:docMk/>
            <pc:sldMk cId="1572753081" sldId="390"/>
            <ac:picMk id="11" creationId="{45662857-CFD8-4010-96FD-72E0E316B156}"/>
          </ac:picMkLst>
        </pc:picChg>
        <pc:picChg chg="add mod">
          <ac:chgData name="sun above" userId="af778d66278731e4" providerId="LiveId" clId="{552B5A4A-72AE-459A-85B2-74401FBF69C3}" dt="2019-03-31T05:56:12.612" v="7056" actId="164"/>
          <ac:picMkLst>
            <pc:docMk/>
            <pc:sldMk cId="1572753081" sldId="390"/>
            <ac:picMk id="13" creationId="{7D1061DD-E7B2-4DA0-8AF4-898AAC4052B5}"/>
          </ac:picMkLst>
        </pc:picChg>
      </pc:sldChg>
      <pc:sldChg chg="modSp modTransition">
        <pc:chgData name="sun above" userId="af778d66278731e4" providerId="LiveId" clId="{552B5A4A-72AE-459A-85B2-74401FBF69C3}" dt="2019-04-19T21:15:21.999" v="27412" actId="20577"/>
        <pc:sldMkLst>
          <pc:docMk/>
          <pc:sldMk cId="1232294402" sldId="391"/>
        </pc:sldMkLst>
        <pc:spChg chg="mod">
          <ac:chgData name="sun above" userId="af778d66278731e4" providerId="LiveId" clId="{552B5A4A-72AE-459A-85B2-74401FBF69C3}" dt="2019-04-19T21:15:21.999" v="27412" actId="20577"/>
          <ac:spMkLst>
            <pc:docMk/>
            <pc:sldMk cId="1232294402" sldId="391"/>
            <ac:spMk id="3" creationId="{00000000-0000-0000-0000-000000000000}"/>
          </ac:spMkLst>
        </pc:spChg>
      </pc:sldChg>
      <pc:sldChg chg="modSp modTransition">
        <pc:chgData name="sun above" userId="af778d66278731e4" providerId="LiveId" clId="{552B5A4A-72AE-459A-85B2-74401FBF69C3}" dt="2019-04-19T21:45:37.656" v="28236" actId="6549"/>
        <pc:sldMkLst>
          <pc:docMk/>
          <pc:sldMk cId="4738570" sldId="392"/>
        </pc:sldMkLst>
        <pc:spChg chg="mod">
          <ac:chgData name="sun above" userId="af778d66278731e4" providerId="LiveId" clId="{552B5A4A-72AE-459A-85B2-74401FBF69C3}" dt="2019-04-19T21:40:32" v="28118"/>
          <ac:spMkLst>
            <pc:docMk/>
            <pc:sldMk cId="4738570" sldId="392"/>
            <ac:spMk id="2" creationId="{00000000-0000-0000-0000-000000000000}"/>
          </ac:spMkLst>
        </pc:spChg>
        <pc:spChg chg="mod">
          <ac:chgData name="sun above" userId="af778d66278731e4" providerId="LiveId" clId="{552B5A4A-72AE-459A-85B2-74401FBF69C3}" dt="2019-04-19T21:45:37.656" v="28236" actId="6549"/>
          <ac:spMkLst>
            <pc:docMk/>
            <pc:sldMk cId="4738570" sldId="392"/>
            <ac:spMk id="3" creationId="{00000000-0000-0000-0000-000000000000}"/>
          </ac:spMkLst>
        </pc:spChg>
      </pc:sldChg>
      <pc:sldChg chg="modSp modTransition">
        <pc:chgData name="sun above" userId="af778d66278731e4" providerId="LiveId" clId="{552B5A4A-72AE-459A-85B2-74401FBF69C3}" dt="2019-04-19T21:50:37.607" v="28277" actId="6549"/>
        <pc:sldMkLst>
          <pc:docMk/>
          <pc:sldMk cId="2787940088" sldId="393"/>
        </pc:sldMkLst>
        <pc:spChg chg="mod">
          <ac:chgData name="sun above" userId="af778d66278731e4" providerId="LiveId" clId="{552B5A4A-72AE-459A-85B2-74401FBF69C3}" dt="2019-04-19T21:44:13.099" v="28229"/>
          <ac:spMkLst>
            <pc:docMk/>
            <pc:sldMk cId="2787940088" sldId="393"/>
            <ac:spMk id="2" creationId="{00000000-0000-0000-0000-000000000000}"/>
          </ac:spMkLst>
        </pc:spChg>
        <pc:spChg chg="mod">
          <ac:chgData name="sun above" userId="af778d66278731e4" providerId="LiveId" clId="{552B5A4A-72AE-459A-85B2-74401FBF69C3}" dt="2019-04-19T21:50:37.607" v="28277" actId="6549"/>
          <ac:spMkLst>
            <pc:docMk/>
            <pc:sldMk cId="2787940088" sldId="393"/>
            <ac:spMk id="3" creationId="{00000000-0000-0000-0000-000000000000}"/>
          </ac:spMkLst>
        </pc:spChg>
      </pc:sldChg>
      <pc:sldChg chg="modSp modTransition">
        <pc:chgData name="sun above" userId="af778d66278731e4" providerId="LiveId" clId="{552B5A4A-72AE-459A-85B2-74401FBF69C3}" dt="2019-04-19T22:23:19.457" v="28756" actId="6549"/>
        <pc:sldMkLst>
          <pc:docMk/>
          <pc:sldMk cId="1249810359" sldId="394"/>
        </pc:sldMkLst>
        <pc:spChg chg="mod">
          <ac:chgData name="sun above" userId="af778d66278731e4" providerId="LiveId" clId="{552B5A4A-72AE-459A-85B2-74401FBF69C3}" dt="2019-04-19T22:01:48.421" v="28511"/>
          <ac:spMkLst>
            <pc:docMk/>
            <pc:sldMk cId="1249810359" sldId="394"/>
            <ac:spMk id="2" creationId="{00000000-0000-0000-0000-000000000000}"/>
          </ac:spMkLst>
        </pc:spChg>
        <pc:spChg chg="mod">
          <ac:chgData name="sun above" userId="af778d66278731e4" providerId="LiveId" clId="{552B5A4A-72AE-459A-85B2-74401FBF69C3}" dt="2019-04-19T22:23:19.457" v="28756" actId="6549"/>
          <ac:spMkLst>
            <pc:docMk/>
            <pc:sldMk cId="1249810359" sldId="394"/>
            <ac:spMk id="3" creationId="{00000000-0000-0000-0000-000000000000}"/>
          </ac:spMkLst>
        </pc:spChg>
      </pc:sldChg>
      <pc:sldChg chg="modSp modTransition">
        <pc:chgData name="sun above" userId="af778d66278731e4" providerId="LiveId" clId="{552B5A4A-72AE-459A-85B2-74401FBF69C3}" dt="2019-04-20T23:22:22.682" v="29285" actId="20577"/>
        <pc:sldMkLst>
          <pc:docMk/>
          <pc:sldMk cId="2718144272" sldId="395"/>
        </pc:sldMkLst>
        <pc:spChg chg="mod">
          <ac:chgData name="sun above" userId="af778d66278731e4" providerId="LiveId" clId="{552B5A4A-72AE-459A-85B2-74401FBF69C3}" dt="2019-04-19T21:59:23.406" v="28396" actId="27636"/>
          <ac:spMkLst>
            <pc:docMk/>
            <pc:sldMk cId="2718144272" sldId="395"/>
            <ac:spMk id="2" creationId="{00000000-0000-0000-0000-000000000000}"/>
          </ac:spMkLst>
        </pc:spChg>
        <pc:spChg chg="mod">
          <ac:chgData name="sun above" userId="af778d66278731e4" providerId="LiveId" clId="{552B5A4A-72AE-459A-85B2-74401FBF69C3}" dt="2019-04-20T23:22:22.682" v="29285" actId="20577"/>
          <ac:spMkLst>
            <pc:docMk/>
            <pc:sldMk cId="2718144272" sldId="395"/>
            <ac:spMk id="3" creationId="{00000000-0000-0000-0000-000000000000}"/>
          </ac:spMkLst>
        </pc:spChg>
      </pc:sldChg>
      <pc:sldChg chg="modSp ord modTransition">
        <pc:chgData name="sun above" userId="af778d66278731e4" providerId="LiveId" clId="{552B5A4A-72AE-459A-85B2-74401FBF69C3}" dt="2019-04-27T22:23:39.486" v="29418"/>
        <pc:sldMkLst>
          <pc:docMk/>
          <pc:sldMk cId="3792996147" sldId="396"/>
        </pc:sldMkLst>
        <pc:spChg chg="mod">
          <ac:chgData name="sun above" userId="af778d66278731e4" providerId="LiveId" clId="{552B5A4A-72AE-459A-85B2-74401FBF69C3}" dt="2019-04-19T22:02:22.372" v="28512"/>
          <ac:spMkLst>
            <pc:docMk/>
            <pc:sldMk cId="3792996147" sldId="396"/>
            <ac:spMk id="2" creationId="{00000000-0000-0000-0000-000000000000}"/>
          </ac:spMkLst>
        </pc:spChg>
        <pc:spChg chg="mod">
          <ac:chgData name="sun above" userId="af778d66278731e4" providerId="LiveId" clId="{552B5A4A-72AE-459A-85B2-74401FBF69C3}" dt="2019-04-27T22:23:39.486" v="29418"/>
          <ac:spMkLst>
            <pc:docMk/>
            <pc:sldMk cId="3792996147" sldId="396"/>
            <ac:spMk id="3" creationId="{00000000-0000-0000-0000-000000000000}"/>
          </ac:spMkLst>
        </pc:spChg>
      </pc:sldChg>
      <pc:sldChg chg="modSp modTransition">
        <pc:chgData name="sun above" userId="af778d66278731e4" providerId="LiveId" clId="{552B5A4A-72AE-459A-85B2-74401FBF69C3}" dt="2019-04-20T23:23:22.369" v="29291" actId="6549"/>
        <pc:sldMkLst>
          <pc:docMk/>
          <pc:sldMk cId="1360443036" sldId="397"/>
        </pc:sldMkLst>
        <pc:spChg chg="mod">
          <ac:chgData name="sun above" userId="af778d66278731e4" providerId="LiveId" clId="{552B5A4A-72AE-459A-85B2-74401FBF69C3}" dt="2019-04-19T21:53:27.615" v="28326"/>
          <ac:spMkLst>
            <pc:docMk/>
            <pc:sldMk cId="1360443036" sldId="397"/>
            <ac:spMk id="2" creationId="{00000000-0000-0000-0000-000000000000}"/>
          </ac:spMkLst>
        </pc:spChg>
        <pc:spChg chg="mod">
          <ac:chgData name="sun above" userId="af778d66278731e4" providerId="LiveId" clId="{552B5A4A-72AE-459A-85B2-74401FBF69C3}" dt="2019-04-20T23:23:22.369" v="29291" actId="6549"/>
          <ac:spMkLst>
            <pc:docMk/>
            <pc:sldMk cId="1360443036" sldId="397"/>
            <ac:spMk id="3" creationId="{00000000-0000-0000-0000-000000000000}"/>
          </ac:spMkLst>
        </pc:spChg>
      </pc:sldChg>
      <pc:sldChg chg="modSp ord modTransition">
        <pc:chgData name="sun above" userId="af778d66278731e4" providerId="LiveId" clId="{552B5A4A-72AE-459A-85B2-74401FBF69C3}" dt="2019-04-27T22:23:33.819" v="29416"/>
        <pc:sldMkLst>
          <pc:docMk/>
          <pc:sldMk cId="3382425957" sldId="398"/>
        </pc:sldMkLst>
        <pc:spChg chg="mod">
          <ac:chgData name="sun above" userId="af778d66278731e4" providerId="LiveId" clId="{552B5A4A-72AE-459A-85B2-74401FBF69C3}" dt="2019-04-19T22:02:45.707" v="28532" actId="20577"/>
          <ac:spMkLst>
            <pc:docMk/>
            <pc:sldMk cId="3382425957" sldId="398"/>
            <ac:spMk id="2" creationId="{00000000-0000-0000-0000-000000000000}"/>
          </ac:spMkLst>
        </pc:spChg>
        <pc:spChg chg="mod">
          <ac:chgData name="sun above" userId="af778d66278731e4" providerId="LiveId" clId="{552B5A4A-72AE-459A-85B2-74401FBF69C3}" dt="2019-04-27T22:23:33.819" v="29416"/>
          <ac:spMkLst>
            <pc:docMk/>
            <pc:sldMk cId="3382425957" sldId="398"/>
            <ac:spMk id="3" creationId="{00000000-0000-0000-0000-000000000000}"/>
          </ac:spMkLst>
        </pc:spChg>
      </pc:sldChg>
      <pc:sldChg chg="modSp modTransition">
        <pc:chgData name="sun above" userId="af778d66278731e4" providerId="LiveId" clId="{552B5A4A-72AE-459A-85B2-74401FBF69C3}" dt="2019-04-19T22:36:07.817" v="29162" actId="114"/>
        <pc:sldMkLst>
          <pc:docMk/>
          <pc:sldMk cId="4101388495" sldId="399"/>
        </pc:sldMkLst>
        <pc:spChg chg="mod">
          <ac:chgData name="sun above" userId="af778d66278731e4" providerId="LiveId" clId="{552B5A4A-72AE-459A-85B2-74401FBF69C3}" dt="2019-04-19T22:02:53.893" v="28555" actId="20577"/>
          <ac:spMkLst>
            <pc:docMk/>
            <pc:sldMk cId="4101388495" sldId="399"/>
            <ac:spMk id="2" creationId="{00000000-0000-0000-0000-000000000000}"/>
          </ac:spMkLst>
        </pc:spChg>
        <pc:spChg chg="mod">
          <ac:chgData name="sun above" userId="af778d66278731e4" providerId="LiveId" clId="{552B5A4A-72AE-459A-85B2-74401FBF69C3}" dt="2019-04-19T22:36:07.817" v="29162" actId="114"/>
          <ac:spMkLst>
            <pc:docMk/>
            <pc:sldMk cId="4101388495" sldId="399"/>
            <ac:spMk id="3" creationId="{00000000-0000-0000-0000-000000000000}"/>
          </ac:spMkLst>
        </pc:spChg>
      </pc:sldChg>
      <pc:sldChg chg="modSp modTransition">
        <pc:chgData name="sun above" userId="af778d66278731e4" providerId="LiveId" clId="{552B5A4A-72AE-459A-85B2-74401FBF69C3}" dt="2019-04-19T22:38:24.525" v="29219" actId="20577"/>
        <pc:sldMkLst>
          <pc:docMk/>
          <pc:sldMk cId="1720449299" sldId="400"/>
        </pc:sldMkLst>
        <pc:spChg chg="mod">
          <ac:chgData name="sun above" userId="af778d66278731e4" providerId="LiveId" clId="{552B5A4A-72AE-459A-85B2-74401FBF69C3}" dt="2019-04-19T22:38:24.525" v="29219" actId="20577"/>
          <ac:spMkLst>
            <pc:docMk/>
            <pc:sldMk cId="1720449299" sldId="400"/>
            <ac:spMk id="2" creationId="{00000000-0000-0000-0000-000000000000}"/>
          </ac:spMkLst>
        </pc:spChg>
        <pc:spChg chg="mod">
          <ac:chgData name="sun above" userId="af778d66278731e4" providerId="LiveId" clId="{552B5A4A-72AE-459A-85B2-74401FBF69C3}" dt="2019-04-19T22:38:13.289" v="29210" actId="20577"/>
          <ac:spMkLst>
            <pc:docMk/>
            <pc:sldMk cId="1720449299" sldId="400"/>
            <ac:spMk id="3" creationId="{00000000-0000-0000-0000-000000000000}"/>
          </ac:spMkLst>
        </pc:spChg>
      </pc:sldChg>
      <pc:sldChg chg="modSp modTransition">
        <pc:chgData name="sun above" userId="af778d66278731e4" providerId="LiveId" clId="{552B5A4A-72AE-459A-85B2-74401FBF69C3}" dt="2019-04-19T22:03:22.790" v="28566" actId="27636"/>
        <pc:sldMkLst>
          <pc:docMk/>
          <pc:sldMk cId="587740255" sldId="401"/>
        </pc:sldMkLst>
        <pc:spChg chg="mod">
          <ac:chgData name="sun above" userId="af778d66278731e4" providerId="LiveId" clId="{552B5A4A-72AE-459A-85B2-74401FBF69C3}" dt="2019-04-19T22:03:22.790" v="28566" actId="27636"/>
          <ac:spMkLst>
            <pc:docMk/>
            <pc:sldMk cId="587740255" sldId="401"/>
            <ac:spMk id="2" creationId="{00000000-0000-0000-0000-000000000000}"/>
          </ac:spMkLst>
        </pc:spChg>
      </pc:sldChg>
      <pc:sldChg chg="modSp modTransition">
        <pc:chgData name="sun above" userId="af778d66278731e4" providerId="LiveId" clId="{552B5A4A-72AE-459A-85B2-74401FBF69C3}" dt="2019-04-20T23:21:24.532" v="29280" actId="6549"/>
        <pc:sldMkLst>
          <pc:docMk/>
          <pc:sldMk cId="2158156874" sldId="402"/>
        </pc:sldMkLst>
        <pc:spChg chg="mod">
          <ac:chgData name="sun above" userId="af778d66278731e4" providerId="LiveId" clId="{552B5A4A-72AE-459A-85B2-74401FBF69C3}" dt="2019-04-19T22:03:30.487" v="28568" actId="27636"/>
          <ac:spMkLst>
            <pc:docMk/>
            <pc:sldMk cId="2158156874" sldId="402"/>
            <ac:spMk id="2" creationId="{00000000-0000-0000-0000-000000000000}"/>
          </ac:spMkLst>
        </pc:spChg>
        <pc:spChg chg="mod">
          <ac:chgData name="sun above" userId="af778d66278731e4" providerId="LiveId" clId="{552B5A4A-72AE-459A-85B2-74401FBF69C3}" dt="2019-04-20T23:21:24.532" v="29280" actId="6549"/>
          <ac:spMkLst>
            <pc:docMk/>
            <pc:sldMk cId="2158156874" sldId="402"/>
            <ac:spMk id="3" creationId="{00000000-0000-0000-0000-000000000000}"/>
          </ac:spMkLst>
        </pc:spChg>
      </pc:sldChg>
      <pc:sldChg chg="modSp modTransition">
        <pc:chgData name="sun above" userId="af778d66278731e4" providerId="LiveId" clId="{552B5A4A-72AE-459A-85B2-74401FBF69C3}" dt="2019-04-19T22:03:46.251" v="28593" actId="20577"/>
        <pc:sldMkLst>
          <pc:docMk/>
          <pc:sldMk cId="4214497506" sldId="403"/>
        </pc:sldMkLst>
        <pc:spChg chg="mod">
          <ac:chgData name="sun above" userId="af778d66278731e4" providerId="LiveId" clId="{552B5A4A-72AE-459A-85B2-74401FBF69C3}" dt="2019-04-19T22:03:46.251" v="28593" actId="20577"/>
          <ac:spMkLst>
            <pc:docMk/>
            <pc:sldMk cId="4214497506" sldId="403"/>
            <ac:spMk id="2" creationId="{00000000-0000-0000-0000-000000000000}"/>
          </ac:spMkLst>
        </pc:spChg>
      </pc:sldChg>
      <pc:sldChg chg="modSp modTransition">
        <pc:chgData name="sun above" userId="af778d66278731e4" providerId="LiveId" clId="{552B5A4A-72AE-459A-85B2-74401FBF69C3}" dt="2019-04-19T22:04:07.388" v="28636" actId="20577"/>
        <pc:sldMkLst>
          <pc:docMk/>
          <pc:sldMk cId="3373308108" sldId="404"/>
        </pc:sldMkLst>
        <pc:spChg chg="mod">
          <ac:chgData name="sun above" userId="af778d66278731e4" providerId="LiveId" clId="{552B5A4A-72AE-459A-85B2-74401FBF69C3}" dt="2019-04-19T22:04:07.388" v="28636" actId="20577"/>
          <ac:spMkLst>
            <pc:docMk/>
            <pc:sldMk cId="3373308108" sldId="404"/>
            <ac:spMk id="2" creationId="{00000000-0000-0000-0000-000000000000}"/>
          </ac:spMkLst>
        </pc:spChg>
      </pc:sldChg>
      <pc:sldChg chg="modSp modTransition">
        <pc:chgData name="sun above" userId="af778d66278731e4" providerId="LiveId" clId="{552B5A4A-72AE-459A-85B2-74401FBF69C3}" dt="2019-04-20T23:15:36.973" v="29235" actId="6549"/>
        <pc:sldMkLst>
          <pc:docMk/>
          <pc:sldMk cId="2708593587" sldId="405"/>
        </pc:sldMkLst>
        <pc:spChg chg="mod">
          <ac:chgData name="sun above" userId="af778d66278731e4" providerId="LiveId" clId="{552B5A4A-72AE-459A-85B2-74401FBF69C3}" dt="2019-04-19T22:03:58.059" v="28617" actId="20577"/>
          <ac:spMkLst>
            <pc:docMk/>
            <pc:sldMk cId="2708593587" sldId="405"/>
            <ac:spMk id="2" creationId="{00000000-0000-0000-0000-000000000000}"/>
          </ac:spMkLst>
        </pc:spChg>
        <pc:spChg chg="mod">
          <ac:chgData name="sun above" userId="af778d66278731e4" providerId="LiveId" clId="{552B5A4A-72AE-459A-85B2-74401FBF69C3}" dt="2019-04-20T23:15:36.973" v="29235" actId="6549"/>
          <ac:spMkLst>
            <pc:docMk/>
            <pc:sldMk cId="2708593587" sldId="405"/>
            <ac:spMk id="3" creationId="{00000000-0000-0000-0000-000000000000}"/>
          </ac:spMkLst>
        </pc:spChg>
      </pc:sldChg>
      <pc:sldChg chg="modSp modTransition">
        <pc:chgData name="sun above" userId="af778d66278731e4" providerId="LiveId" clId="{552B5A4A-72AE-459A-85B2-74401FBF69C3}" dt="2019-04-20T23:17:24.253" v="29260" actId="20577"/>
        <pc:sldMkLst>
          <pc:docMk/>
          <pc:sldMk cId="1380330196" sldId="406"/>
        </pc:sldMkLst>
        <pc:spChg chg="mod">
          <ac:chgData name="sun above" userId="af778d66278731e4" providerId="LiveId" clId="{552B5A4A-72AE-459A-85B2-74401FBF69C3}" dt="2019-04-19T22:04:15.054" v="28655" actId="20577"/>
          <ac:spMkLst>
            <pc:docMk/>
            <pc:sldMk cId="1380330196" sldId="406"/>
            <ac:spMk id="2" creationId="{00000000-0000-0000-0000-000000000000}"/>
          </ac:spMkLst>
        </pc:spChg>
        <pc:spChg chg="mod">
          <ac:chgData name="sun above" userId="af778d66278731e4" providerId="LiveId" clId="{552B5A4A-72AE-459A-85B2-74401FBF69C3}" dt="2019-04-20T23:17:24.253" v="29260" actId="20577"/>
          <ac:spMkLst>
            <pc:docMk/>
            <pc:sldMk cId="1380330196" sldId="406"/>
            <ac:spMk id="3" creationId="{00000000-0000-0000-0000-000000000000}"/>
          </ac:spMkLst>
        </pc:spChg>
      </pc:sldChg>
      <pc:sldChg chg="add modTransition">
        <pc:chgData name="sun above" userId="af778d66278731e4" providerId="LiveId" clId="{552B5A4A-72AE-459A-85B2-74401FBF69C3}" dt="2019-04-08T20:23:31.865" v="26040"/>
        <pc:sldMkLst>
          <pc:docMk/>
          <pc:sldMk cId="1950938486" sldId="408"/>
        </pc:sldMkLst>
      </pc:sldChg>
      <pc:sldChg chg="add modTransition">
        <pc:chgData name="sun above" userId="af778d66278731e4" providerId="LiveId" clId="{552B5A4A-72AE-459A-85B2-74401FBF69C3}" dt="2019-04-08T20:23:31.865" v="26040"/>
        <pc:sldMkLst>
          <pc:docMk/>
          <pc:sldMk cId="2072741499" sldId="410"/>
        </pc:sldMkLst>
      </pc:sldChg>
      <pc:sldChg chg="add modTransition">
        <pc:chgData name="sun above" userId="af778d66278731e4" providerId="LiveId" clId="{552B5A4A-72AE-459A-85B2-74401FBF69C3}" dt="2019-04-08T20:23:31.865" v="26040"/>
        <pc:sldMkLst>
          <pc:docMk/>
          <pc:sldMk cId="465067073" sldId="411"/>
        </pc:sldMkLst>
      </pc:sldChg>
      <pc:sldChg chg="modSp modTransition">
        <pc:chgData name="sun above" userId="af778d66278731e4" providerId="LiveId" clId="{552B5A4A-72AE-459A-85B2-74401FBF69C3}" dt="2019-05-17T20:42:21.890" v="29727"/>
        <pc:sldMkLst>
          <pc:docMk/>
          <pc:sldMk cId="511046449" sldId="412"/>
        </pc:sldMkLst>
        <pc:spChg chg="mod">
          <ac:chgData name="sun above" userId="af778d66278731e4" providerId="LiveId" clId="{552B5A4A-72AE-459A-85B2-74401FBF69C3}" dt="2019-05-17T20:42:21.890" v="29727"/>
          <ac:spMkLst>
            <pc:docMk/>
            <pc:sldMk cId="511046449" sldId="412"/>
            <ac:spMk id="2" creationId="{00000000-0000-0000-0000-000000000000}"/>
          </ac:spMkLst>
        </pc:spChg>
      </pc:sldChg>
      <pc:sldChg chg="modSp modTransition">
        <pc:chgData name="sun above" userId="af778d66278731e4" providerId="LiveId" clId="{552B5A4A-72AE-459A-85B2-74401FBF69C3}" dt="2019-05-19T12:23:45.643" v="32041" actId="20577"/>
        <pc:sldMkLst>
          <pc:docMk/>
          <pc:sldMk cId="3557138755" sldId="413"/>
        </pc:sldMkLst>
        <pc:spChg chg="mod">
          <ac:chgData name="sun above" userId="af778d66278731e4" providerId="LiveId" clId="{552B5A4A-72AE-459A-85B2-74401FBF69C3}" dt="2019-05-19T12:23:45.643" v="32041" actId="20577"/>
          <ac:spMkLst>
            <pc:docMk/>
            <pc:sldMk cId="3557138755" sldId="413"/>
            <ac:spMk id="2" creationId="{00000000-0000-0000-0000-000000000000}"/>
          </ac:spMkLst>
        </pc:spChg>
        <pc:spChg chg="mod">
          <ac:chgData name="sun above" userId="af778d66278731e4" providerId="LiveId" clId="{552B5A4A-72AE-459A-85B2-74401FBF69C3}" dt="2019-05-17T22:23:42.327" v="31755" actId="27636"/>
          <ac:spMkLst>
            <pc:docMk/>
            <pc:sldMk cId="3557138755" sldId="413"/>
            <ac:spMk id="3" creationId="{00000000-0000-0000-0000-000000000000}"/>
          </ac:spMkLst>
        </pc:spChg>
      </pc:sldChg>
      <pc:sldChg chg="modSp modTransition">
        <pc:chgData name="sun above" userId="af778d66278731e4" providerId="LiveId" clId="{552B5A4A-72AE-459A-85B2-74401FBF69C3}" dt="2019-05-17T21:05:03.414" v="30853"/>
        <pc:sldMkLst>
          <pc:docMk/>
          <pc:sldMk cId="1141696208" sldId="414"/>
        </pc:sldMkLst>
        <pc:spChg chg="mod">
          <ac:chgData name="sun above" userId="af778d66278731e4" providerId="LiveId" clId="{552B5A4A-72AE-459A-85B2-74401FBF69C3}" dt="2019-05-17T20:57:48.732" v="30514"/>
          <ac:spMkLst>
            <pc:docMk/>
            <pc:sldMk cId="1141696208" sldId="414"/>
            <ac:spMk id="2" creationId="{00000000-0000-0000-0000-000000000000}"/>
          </ac:spMkLst>
        </pc:spChg>
        <pc:spChg chg="mod">
          <ac:chgData name="sun above" userId="af778d66278731e4" providerId="LiveId" clId="{552B5A4A-72AE-459A-85B2-74401FBF69C3}" dt="2019-05-17T21:05:03.414" v="30853"/>
          <ac:spMkLst>
            <pc:docMk/>
            <pc:sldMk cId="1141696208" sldId="414"/>
            <ac:spMk id="3" creationId="{00000000-0000-0000-0000-000000000000}"/>
          </ac:spMkLst>
        </pc:spChg>
      </pc:sldChg>
      <pc:sldChg chg="modSp modTransition">
        <pc:chgData name="sun above" userId="af778d66278731e4" providerId="LiveId" clId="{552B5A4A-72AE-459A-85B2-74401FBF69C3}" dt="2019-05-17T21:07:47.682" v="30888" actId="27636"/>
        <pc:sldMkLst>
          <pc:docMk/>
          <pc:sldMk cId="2725878286" sldId="415"/>
        </pc:sldMkLst>
        <pc:spChg chg="mod">
          <ac:chgData name="sun above" userId="af778d66278731e4" providerId="LiveId" clId="{552B5A4A-72AE-459A-85B2-74401FBF69C3}" dt="2019-05-17T21:03:22.460" v="30704"/>
          <ac:spMkLst>
            <pc:docMk/>
            <pc:sldMk cId="2725878286" sldId="415"/>
            <ac:spMk id="2" creationId="{00000000-0000-0000-0000-000000000000}"/>
          </ac:spMkLst>
        </pc:spChg>
        <pc:spChg chg="mod">
          <ac:chgData name="sun above" userId="af778d66278731e4" providerId="LiveId" clId="{552B5A4A-72AE-459A-85B2-74401FBF69C3}" dt="2019-05-17T21:07:47.682" v="30888" actId="27636"/>
          <ac:spMkLst>
            <pc:docMk/>
            <pc:sldMk cId="2725878286" sldId="415"/>
            <ac:spMk id="3" creationId="{00000000-0000-0000-0000-000000000000}"/>
          </ac:spMkLst>
        </pc:spChg>
      </pc:sldChg>
      <pc:sldChg chg="modSp modTransition">
        <pc:chgData name="sun above" userId="af778d66278731e4" providerId="LiveId" clId="{552B5A4A-72AE-459A-85B2-74401FBF69C3}" dt="2019-05-17T22:19:56.038" v="31635" actId="403"/>
        <pc:sldMkLst>
          <pc:docMk/>
          <pc:sldMk cId="3366385097" sldId="416"/>
        </pc:sldMkLst>
        <pc:spChg chg="mod">
          <ac:chgData name="sun above" userId="af778d66278731e4" providerId="LiveId" clId="{552B5A4A-72AE-459A-85B2-74401FBF69C3}" dt="2019-05-17T21:08:05.831" v="30907"/>
          <ac:spMkLst>
            <pc:docMk/>
            <pc:sldMk cId="3366385097" sldId="416"/>
            <ac:spMk id="2" creationId="{00000000-0000-0000-0000-000000000000}"/>
          </ac:spMkLst>
        </pc:spChg>
        <pc:spChg chg="mod">
          <ac:chgData name="sun above" userId="af778d66278731e4" providerId="LiveId" clId="{552B5A4A-72AE-459A-85B2-74401FBF69C3}" dt="2019-05-17T22:19:56.038" v="31635" actId="403"/>
          <ac:spMkLst>
            <pc:docMk/>
            <pc:sldMk cId="3366385097" sldId="416"/>
            <ac:spMk id="3" creationId="{00000000-0000-0000-0000-000000000000}"/>
          </ac:spMkLst>
        </pc:spChg>
      </pc:sldChg>
      <pc:sldChg chg="modSp modTransition">
        <pc:chgData name="sun above" userId="af778d66278731e4" providerId="LiveId" clId="{552B5A4A-72AE-459A-85B2-74401FBF69C3}" dt="2019-05-17T22:22:52.885" v="31718"/>
        <pc:sldMkLst>
          <pc:docMk/>
          <pc:sldMk cId="1291356967" sldId="417"/>
        </pc:sldMkLst>
        <pc:spChg chg="mod">
          <ac:chgData name="sun above" userId="af778d66278731e4" providerId="LiveId" clId="{552B5A4A-72AE-459A-85B2-74401FBF69C3}" dt="2019-05-17T22:20:09.579" v="31642" actId="20577"/>
          <ac:spMkLst>
            <pc:docMk/>
            <pc:sldMk cId="1291356967" sldId="417"/>
            <ac:spMk id="2" creationId="{00000000-0000-0000-0000-000000000000}"/>
          </ac:spMkLst>
        </pc:spChg>
        <pc:spChg chg="mod">
          <ac:chgData name="sun above" userId="af778d66278731e4" providerId="LiveId" clId="{552B5A4A-72AE-459A-85B2-74401FBF69C3}" dt="2019-05-17T22:22:52.885" v="31718"/>
          <ac:spMkLst>
            <pc:docMk/>
            <pc:sldMk cId="1291356967" sldId="417"/>
            <ac:spMk id="3" creationId="{00000000-0000-0000-0000-000000000000}"/>
          </ac:spMkLst>
        </pc:spChg>
      </pc:sldChg>
      <pc:sldChg chg="modSp modTransition">
        <pc:chgData name="sun above" userId="af778d66278731e4" providerId="LiveId" clId="{552B5A4A-72AE-459A-85B2-74401FBF69C3}" dt="2019-05-17T22:27:47.317" v="31955" actId="27636"/>
        <pc:sldMkLst>
          <pc:docMk/>
          <pc:sldMk cId="1779499724" sldId="418"/>
        </pc:sldMkLst>
        <pc:spChg chg="mod">
          <ac:chgData name="sun above" userId="af778d66278731e4" providerId="LiveId" clId="{552B5A4A-72AE-459A-85B2-74401FBF69C3}" dt="2019-05-17T22:24:59.903" v="31858" actId="20577"/>
          <ac:spMkLst>
            <pc:docMk/>
            <pc:sldMk cId="1779499724" sldId="418"/>
            <ac:spMk id="2" creationId="{00000000-0000-0000-0000-000000000000}"/>
          </ac:spMkLst>
        </pc:spChg>
        <pc:spChg chg="mod">
          <ac:chgData name="sun above" userId="af778d66278731e4" providerId="LiveId" clId="{552B5A4A-72AE-459A-85B2-74401FBF69C3}" dt="2019-05-17T22:27:47.317" v="31955" actId="27636"/>
          <ac:spMkLst>
            <pc:docMk/>
            <pc:sldMk cId="1779499724" sldId="418"/>
            <ac:spMk id="3" creationId="{00000000-0000-0000-0000-000000000000}"/>
          </ac:spMkLst>
        </pc:spChg>
      </pc:sldChg>
      <pc:sldChg chg="modSp modTransition">
        <pc:chgData name="sun above" userId="af778d66278731e4" providerId="LiveId" clId="{552B5A4A-72AE-459A-85B2-74401FBF69C3}" dt="2019-05-20T00:34:07.981" v="32379" actId="20577"/>
        <pc:sldMkLst>
          <pc:docMk/>
          <pc:sldMk cId="283057821" sldId="419"/>
        </pc:sldMkLst>
        <pc:spChg chg="mod">
          <ac:chgData name="sun above" userId="af778d66278731e4" providerId="LiveId" clId="{552B5A4A-72AE-459A-85B2-74401FBF69C3}" dt="2019-05-20T00:34:07.981" v="32379" actId="20577"/>
          <ac:spMkLst>
            <pc:docMk/>
            <pc:sldMk cId="283057821" sldId="419"/>
            <ac:spMk id="2" creationId="{00000000-0000-0000-0000-000000000000}"/>
          </ac:spMkLst>
        </pc:spChg>
        <pc:spChg chg="mod">
          <ac:chgData name="sun above" userId="af778d66278731e4" providerId="LiveId" clId="{552B5A4A-72AE-459A-85B2-74401FBF69C3}" dt="2019-05-19T12:31:48.435" v="32195" actId="20577"/>
          <ac:spMkLst>
            <pc:docMk/>
            <pc:sldMk cId="283057821" sldId="419"/>
            <ac:spMk id="3" creationId="{00000000-0000-0000-0000-000000000000}"/>
          </ac:spMkLst>
        </pc:spChg>
      </pc:sldChg>
      <pc:sldChg chg="add modTransition">
        <pc:chgData name="sun above" userId="af778d66278731e4" providerId="LiveId" clId="{552B5A4A-72AE-459A-85B2-74401FBF69C3}" dt="2019-04-08T20:23:31.865" v="26040"/>
        <pc:sldMkLst>
          <pc:docMk/>
          <pc:sldMk cId="1042791351" sldId="423"/>
        </pc:sldMkLst>
      </pc:sldChg>
      <pc:sldChg chg="add modTransition">
        <pc:chgData name="sun above" userId="af778d66278731e4" providerId="LiveId" clId="{552B5A4A-72AE-459A-85B2-74401FBF69C3}" dt="2019-04-08T20:23:31.865" v="26040"/>
        <pc:sldMkLst>
          <pc:docMk/>
          <pc:sldMk cId="3339632508" sldId="424"/>
        </pc:sldMkLst>
      </pc:sldChg>
      <pc:sldChg chg="add modTransition">
        <pc:chgData name="sun above" userId="af778d66278731e4" providerId="LiveId" clId="{552B5A4A-72AE-459A-85B2-74401FBF69C3}" dt="2019-04-08T20:23:31.865" v="26040"/>
        <pc:sldMkLst>
          <pc:docMk/>
          <pc:sldMk cId="3926323748" sldId="428"/>
        </pc:sldMkLst>
      </pc:sldChg>
      <pc:sldChg chg="add ord">
        <pc:chgData name="sun above" userId="af778d66278731e4" providerId="LiveId" clId="{552B5A4A-72AE-459A-85B2-74401FBF69C3}" dt="2019-04-09T06:23:09.078" v="26045"/>
        <pc:sldMkLst>
          <pc:docMk/>
          <pc:sldMk cId="3044144172" sldId="430"/>
        </pc:sldMkLst>
      </pc:sldChg>
      <pc:sldChg chg="modSp add">
        <pc:chgData name="sun above" userId="af778d66278731e4" providerId="LiveId" clId="{552B5A4A-72AE-459A-85B2-74401FBF69C3}" dt="2019-05-20T00:40:13.415" v="32638"/>
        <pc:sldMkLst>
          <pc:docMk/>
          <pc:sldMk cId="2949326262" sldId="432"/>
        </pc:sldMkLst>
        <pc:spChg chg="mod">
          <ac:chgData name="sun above" userId="af778d66278731e4" providerId="LiveId" clId="{552B5A4A-72AE-459A-85B2-74401FBF69C3}" dt="2019-05-20T00:40:13.415" v="32638"/>
          <ac:spMkLst>
            <pc:docMk/>
            <pc:sldMk cId="2949326262" sldId="432"/>
            <ac:spMk id="2" creationId="{00000000-0000-0000-0000-000000000000}"/>
          </ac:spMkLst>
        </pc:spChg>
      </pc:sldChg>
      <pc:sldChg chg="add">
        <pc:chgData name="sun above" userId="af778d66278731e4" providerId="LiveId" clId="{552B5A4A-72AE-459A-85B2-74401FBF69C3}" dt="2019-05-10T21:12:43.671" v="29435"/>
        <pc:sldMkLst>
          <pc:docMk/>
          <pc:sldMk cId="646930403" sldId="433"/>
        </pc:sldMkLst>
      </pc:sldChg>
      <pc:sldChg chg="add">
        <pc:chgData name="sun above" userId="af778d66278731e4" providerId="LiveId" clId="{552B5A4A-72AE-459A-85B2-74401FBF69C3}" dt="2019-05-10T21:12:43.671" v="29435"/>
        <pc:sldMkLst>
          <pc:docMk/>
          <pc:sldMk cId="1651543476" sldId="434"/>
        </pc:sldMkLst>
      </pc:sldChg>
      <pc:sldChg chg="add">
        <pc:chgData name="sun above" userId="af778d66278731e4" providerId="LiveId" clId="{552B5A4A-72AE-459A-85B2-74401FBF69C3}" dt="2019-05-10T21:12:43.671" v="29435"/>
        <pc:sldMkLst>
          <pc:docMk/>
          <pc:sldMk cId="1832240691" sldId="435"/>
        </pc:sldMkLst>
      </pc:sldChg>
      <pc:sldChg chg="add">
        <pc:chgData name="sun above" userId="af778d66278731e4" providerId="LiveId" clId="{552B5A4A-72AE-459A-85B2-74401FBF69C3}" dt="2019-05-10T21:12:43.671" v="29435"/>
        <pc:sldMkLst>
          <pc:docMk/>
          <pc:sldMk cId="2666215439" sldId="436"/>
        </pc:sldMkLst>
      </pc:sldChg>
      <pc:sldChg chg="modSp add">
        <pc:chgData name="sun above" userId="af778d66278731e4" providerId="LiveId" clId="{552B5A4A-72AE-459A-85B2-74401FBF69C3}" dt="2019-05-20T00:38:24.694" v="32518" actId="20577"/>
        <pc:sldMkLst>
          <pc:docMk/>
          <pc:sldMk cId="4234534341" sldId="439"/>
        </pc:sldMkLst>
        <pc:spChg chg="mod">
          <ac:chgData name="sun above" userId="af778d66278731e4" providerId="LiveId" clId="{552B5A4A-72AE-459A-85B2-74401FBF69C3}" dt="2019-05-20T00:38:24.694" v="32518" actId="20577"/>
          <ac:spMkLst>
            <pc:docMk/>
            <pc:sldMk cId="4234534341" sldId="439"/>
            <ac:spMk id="3" creationId="{00000000-0000-0000-0000-000000000000}"/>
          </ac:spMkLst>
        </pc:spChg>
      </pc:sldChg>
      <pc:sldChg chg="add">
        <pc:chgData name="sun above" userId="af778d66278731e4" providerId="LiveId" clId="{552B5A4A-72AE-459A-85B2-74401FBF69C3}" dt="2019-05-10T21:12:43.671" v="29435"/>
        <pc:sldMkLst>
          <pc:docMk/>
          <pc:sldMk cId="3661845646" sldId="440"/>
        </pc:sldMkLst>
      </pc:sldChg>
      <pc:sldChg chg="addSp delSp modSp add">
        <pc:chgData name="sun above" userId="af778d66278731e4" providerId="LiveId" clId="{552B5A4A-72AE-459A-85B2-74401FBF69C3}" dt="2019-05-17T21:35:03.847" v="31124" actId="14100"/>
        <pc:sldMkLst>
          <pc:docMk/>
          <pc:sldMk cId="2075027547" sldId="441"/>
        </pc:sldMkLst>
        <pc:spChg chg="mod topLvl">
          <ac:chgData name="sun above" userId="af778d66278731e4" providerId="LiveId" clId="{552B5A4A-72AE-459A-85B2-74401FBF69C3}" dt="2019-05-17T21:34:53.951" v="31120" actId="14100"/>
          <ac:spMkLst>
            <pc:docMk/>
            <pc:sldMk cId="2075027547" sldId="441"/>
            <ac:spMk id="8" creationId="{00000000-0000-0000-0000-000000000000}"/>
          </ac:spMkLst>
        </pc:spChg>
        <pc:spChg chg="mod topLvl">
          <ac:chgData name="sun above" userId="af778d66278731e4" providerId="LiveId" clId="{552B5A4A-72AE-459A-85B2-74401FBF69C3}" dt="2019-05-17T21:35:03.847" v="31124" actId="14100"/>
          <ac:spMkLst>
            <pc:docMk/>
            <pc:sldMk cId="2075027547" sldId="441"/>
            <ac:spMk id="11" creationId="{00000000-0000-0000-0000-000000000000}"/>
          </ac:spMkLst>
        </pc:spChg>
        <pc:grpChg chg="add del">
          <ac:chgData name="sun above" userId="af778d66278731e4" providerId="LiveId" clId="{552B5A4A-72AE-459A-85B2-74401FBF69C3}" dt="2019-05-17T21:34:25.943" v="31111" actId="165"/>
          <ac:grpSpMkLst>
            <pc:docMk/>
            <pc:sldMk cId="2075027547" sldId="441"/>
            <ac:grpSpMk id="12" creationId="{00000000-0000-0000-0000-000000000000}"/>
          </ac:grpSpMkLst>
        </pc:grpChg>
        <pc:picChg chg="add mod ord">
          <ac:chgData name="sun above" userId="af778d66278731e4" providerId="LiveId" clId="{552B5A4A-72AE-459A-85B2-74401FBF69C3}" dt="2019-05-17T21:34:45.862" v="31118" actId="1076"/>
          <ac:picMkLst>
            <pc:docMk/>
            <pc:sldMk cId="2075027547" sldId="441"/>
            <ac:picMk id="5" creationId="{DC4B46AE-2999-4C8C-AE22-B87E7FA9610C}"/>
          </ac:picMkLst>
        </pc:picChg>
        <pc:picChg chg="del mod topLvl">
          <ac:chgData name="sun above" userId="af778d66278731e4" providerId="LiveId" clId="{552B5A4A-72AE-459A-85B2-74401FBF69C3}" dt="2019-05-17T21:34:30.148" v="31112" actId="478"/>
          <ac:picMkLst>
            <pc:docMk/>
            <pc:sldMk cId="2075027547" sldId="441"/>
            <ac:picMk id="7" creationId="{00000000-0000-0000-0000-000000000000}"/>
          </ac:picMkLst>
        </pc:picChg>
      </pc:sldChg>
      <pc:sldChg chg="modSp add">
        <pc:chgData name="sun above" userId="af778d66278731e4" providerId="LiveId" clId="{552B5A4A-72AE-459A-85B2-74401FBF69C3}" dt="2019-05-17T21:35:42.262" v="31126" actId="1076"/>
        <pc:sldMkLst>
          <pc:docMk/>
          <pc:sldMk cId="824150956" sldId="442"/>
        </pc:sldMkLst>
        <pc:picChg chg="mod">
          <ac:chgData name="sun above" userId="af778d66278731e4" providerId="LiveId" clId="{552B5A4A-72AE-459A-85B2-74401FBF69C3}" dt="2019-05-17T21:35:42.262" v="31126" actId="1076"/>
          <ac:picMkLst>
            <pc:docMk/>
            <pc:sldMk cId="824150956" sldId="442"/>
            <ac:picMk id="14" creationId="{00000000-0000-0000-0000-000000000000}"/>
          </ac:picMkLst>
        </pc:picChg>
      </pc:sldChg>
      <pc:sldChg chg="add ord">
        <pc:chgData name="sun above" userId="af778d66278731e4" providerId="LiveId" clId="{552B5A4A-72AE-459A-85B2-74401FBF69C3}" dt="2019-05-20T00:39:00.940" v="32522"/>
        <pc:sldMkLst>
          <pc:docMk/>
          <pc:sldMk cId="3074303983" sldId="443"/>
        </pc:sldMkLst>
      </pc:sldChg>
      <pc:sldChg chg="modTransition">
        <pc:chgData name="sun above" userId="af778d66278731e4" providerId="LiveId" clId="{552B5A4A-72AE-459A-85B2-74401FBF69C3}" dt="2019-04-08T20:23:31.865" v="26040"/>
        <pc:sldMkLst>
          <pc:docMk/>
          <pc:sldMk cId="2152696891" sldId="444"/>
        </pc:sldMkLst>
      </pc:sldChg>
      <pc:sldChg chg="modSp modTransition">
        <pc:chgData name="sun above" userId="af778d66278731e4" providerId="LiveId" clId="{552B5A4A-72AE-459A-85B2-74401FBF69C3}" dt="2019-04-08T20:23:31.865" v="26040"/>
        <pc:sldMkLst>
          <pc:docMk/>
          <pc:sldMk cId="3001473720" sldId="448"/>
        </pc:sldMkLst>
        <pc:spChg chg="mod">
          <ac:chgData name="sun above" userId="af778d66278731e4" providerId="LiveId" clId="{552B5A4A-72AE-459A-85B2-74401FBF69C3}" dt="2019-04-05T09:03:49.986" v="15638" actId="20577"/>
          <ac:spMkLst>
            <pc:docMk/>
            <pc:sldMk cId="3001473720" sldId="448"/>
            <ac:spMk id="3" creationId="{00000000-0000-0000-0000-000000000000}"/>
          </ac:spMkLst>
        </pc:spChg>
        <pc:picChg chg="mod">
          <ac:chgData name="sun above" userId="af778d66278731e4" providerId="LiveId" clId="{552B5A4A-72AE-459A-85B2-74401FBF69C3}" dt="2019-04-05T09:04:25.790" v="15640" actId="1076"/>
          <ac:picMkLst>
            <pc:docMk/>
            <pc:sldMk cId="3001473720" sldId="448"/>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638350876" sldId="452"/>
        </pc:sldMkLst>
        <pc:spChg chg="mod">
          <ac:chgData name="sun above" userId="af778d66278731e4" providerId="LiveId" clId="{552B5A4A-72AE-459A-85B2-74401FBF69C3}" dt="2019-03-30T20:37:53.255" v="6692" actId="403"/>
          <ac:spMkLst>
            <pc:docMk/>
            <pc:sldMk cId="1638350876" sldId="452"/>
            <ac:spMk id="16" creationId="{00000000-0000-0000-0000-000000000000}"/>
          </ac:spMkLst>
        </pc:spChg>
        <pc:spChg chg="mod">
          <ac:chgData name="sun above" userId="af778d66278731e4" providerId="LiveId" clId="{552B5A4A-72AE-459A-85B2-74401FBF69C3}" dt="2019-03-30T20:36:48.045" v="6668" actId="1036"/>
          <ac:spMkLst>
            <pc:docMk/>
            <pc:sldMk cId="1638350876" sldId="452"/>
            <ac:spMk id="34" creationId="{00000000-0000-0000-0000-000000000000}"/>
          </ac:spMkLst>
        </pc:spChg>
        <pc:spChg chg="mod">
          <ac:chgData name="sun above" userId="af778d66278731e4" providerId="LiveId" clId="{552B5A4A-72AE-459A-85B2-74401FBF69C3}" dt="2019-03-30T20:37:05.149" v="6681" actId="1035"/>
          <ac:spMkLst>
            <pc:docMk/>
            <pc:sldMk cId="1638350876" sldId="452"/>
            <ac:spMk id="37" creationId="{00000000-0000-0000-0000-000000000000}"/>
          </ac:spMkLst>
        </pc:spChg>
        <pc:spChg chg="mod">
          <ac:chgData name="sun above" userId="af778d66278731e4" providerId="LiveId" clId="{552B5A4A-72AE-459A-85B2-74401FBF69C3}" dt="2019-03-30T20:36:54.493" v="6671" actId="1035"/>
          <ac:spMkLst>
            <pc:docMk/>
            <pc:sldMk cId="1638350876" sldId="452"/>
            <ac:spMk id="46" creationId="{00000000-0000-0000-0000-000000000000}"/>
          </ac:spMkLst>
        </pc:spChg>
        <pc:cxnChg chg="mod">
          <ac:chgData name="sun above" userId="af778d66278731e4" providerId="LiveId" clId="{552B5A4A-72AE-459A-85B2-74401FBF69C3}" dt="2019-03-30T20:36:48.045" v="6668" actId="1036"/>
          <ac:cxnSpMkLst>
            <pc:docMk/>
            <pc:sldMk cId="1638350876" sldId="452"/>
            <ac:cxnSpMk id="33" creationId="{00000000-0000-0000-0000-000000000000}"/>
          </ac:cxnSpMkLst>
        </pc:cxnChg>
        <pc:cxnChg chg="mod">
          <ac:chgData name="sun above" userId="af778d66278731e4" providerId="LiveId" clId="{552B5A4A-72AE-459A-85B2-74401FBF69C3}" dt="2019-03-30T20:37:05.149" v="6681" actId="1035"/>
          <ac:cxnSpMkLst>
            <pc:docMk/>
            <pc:sldMk cId="1638350876" sldId="452"/>
            <ac:cxnSpMk id="36" creationId="{00000000-0000-0000-0000-000000000000}"/>
          </ac:cxnSpMkLst>
        </pc:cxnChg>
        <pc:cxnChg chg="mod">
          <ac:chgData name="sun above" userId="af778d66278731e4" providerId="LiveId" clId="{552B5A4A-72AE-459A-85B2-74401FBF69C3}" dt="2019-03-30T20:36:54.493" v="6671" actId="1035"/>
          <ac:cxnSpMkLst>
            <pc:docMk/>
            <pc:sldMk cId="1638350876" sldId="452"/>
            <ac:cxnSpMk id="45" creationId="{00000000-0000-0000-0000-000000000000}"/>
          </ac:cxnSpMkLst>
        </pc:cxnChg>
      </pc:sldChg>
      <pc:sldChg chg="modSp modTransition">
        <pc:chgData name="sun above" userId="af778d66278731e4" providerId="LiveId" clId="{552B5A4A-72AE-459A-85B2-74401FBF69C3}" dt="2019-05-12T00:06:26.560" v="29469"/>
        <pc:sldMkLst>
          <pc:docMk/>
          <pc:sldMk cId="725923595" sldId="453"/>
        </pc:sldMkLst>
        <pc:spChg chg="mod">
          <ac:chgData name="sun above" userId="af778d66278731e4" providerId="LiveId" clId="{552B5A4A-72AE-459A-85B2-74401FBF69C3}" dt="2019-05-12T00:06:26.560" v="29469"/>
          <ac:spMkLst>
            <pc:docMk/>
            <pc:sldMk cId="725923595" sldId="453"/>
            <ac:spMk id="3" creationId="{00000000-0000-0000-0000-000000000000}"/>
          </ac:spMkLst>
        </pc:spChg>
      </pc:sldChg>
      <pc:sldChg chg="add ord">
        <pc:chgData name="sun above" userId="af778d66278731e4" providerId="LiveId" clId="{552B5A4A-72AE-459A-85B2-74401FBF69C3}" dt="2019-05-20T00:38:58.123" v="32521"/>
        <pc:sldMkLst>
          <pc:docMk/>
          <pc:sldMk cId="1043369667" sldId="454"/>
        </pc:sldMkLst>
      </pc:sldChg>
      <pc:sldChg chg="modSp modTransition">
        <pc:chgData name="sun above" userId="af778d66278731e4" providerId="LiveId" clId="{552B5A4A-72AE-459A-85B2-74401FBF69C3}" dt="2019-05-26T00:53:40.803" v="33871" actId="20577"/>
        <pc:sldMkLst>
          <pc:docMk/>
          <pc:sldMk cId="2590284092" sldId="457"/>
        </pc:sldMkLst>
        <pc:spChg chg="mod">
          <ac:chgData name="sun above" userId="af778d66278731e4" providerId="LiveId" clId="{552B5A4A-72AE-459A-85B2-74401FBF69C3}" dt="2019-05-24T05:55:55.112" v="33352"/>
          <ac:spMkLst>
            <pc:docMk/>
            <pc:sldMk cId="2590284092" sldId="457"/>
            <ac:spMk id="2" creationId="{00000000-0000-0000-0000-000000000000}"/>
          </ac:spMkLst>
        </pc:spChg>
        <pc:spChg chg="mod">
          <ac:chgData name="sun above" userId="af778d66278731e4" providerId="LiveId" clId="{552B5A4A-72AE-459A-85B2-74401FBF69C3}" dt="2019-05-26T00:53:40.803" v="33871" actId="20577"/>
          <ac:spMkLst>
            <pc:docMk/>
            <pc:sldMk cId="2590284092" sldId="457"/>
            <ac:spMk id="4" creationId="{00000000-0000-0000-0000-000000000000}"/>
          </ac:spMkLst>
        </pc:spChg>
      </pc:sldChg>
      <pc:sldChg chg="modSp modTransition">
        <pc:chgData name="sun above" userId="af778d66278731e4" providerId="LiveId" clId="{552B5A4A-72AE-459A-85B2-74401FBF69C3}" dt="2019-05-31T22:05:03.468" v="35043" actId="27636"/>
        <pc:sldMkLst>
          <pc:docMk/>
          <pc:sldMk cId="414294549" sldId="461"/>
        </pc:sldMkLst>
        <pc:spChg chg="mod">
          <ac:chgData name="sun above" userId="af778d66278731e4" providerId="LiveId" clId="{552B5A4A-72AE-459A-85B2-74401FBF69C3}" dt="2019-05-31T22:05:03.468" v="35043" actId="27636"/>
          <ac:spMkLst>
            <pc:docMk/>
            <pc:sldMk cId="414294549" sldId="461"/>
            <ac:spMk id="3" creationId="{00000000-0000-0000-0000-000000000000}"/>
          </ac:spMkLst>
        </pc:spChg>
      </pc:sldChg>
      <pc:sldChg chg="modSp modTransition">
        <pc:chgData name="sun above" userId="af778d66278731e4" providerId="LiveId" clId="{552B5A4A-72AE-459A-85B2-74401FBF69C3}" dt="2019-05-31T21:54:40.285" v="34312"/>
        <pc:sldMkLst>
          <pc:docMk/>
          <pc:sldMk cId="3266396289" sldId="462"/>
        </pc:sldMkLst>
        <pc:spChg chg="mod">
          <ac:chgData name="sun above" userId="af778d66278731e4" providerId="LiveId" clId="{552B5A4A-72AE-459A-85B2-74401FBF69C3}" dt="2019-05-31T21:50:32.388" v="34125"/>
          <ac:spMkLst>
            <pc:docMk/>
            <pc:sldMk cId="3266396289" sldId="462"/>
            <ac:spMk id="2" creationId="{00000000-0000-0000-0000-000000000000}"/>
          </ac:spMkLst>
        </pc:spChg>
        <pc:spChg chg="mod">
          <ac:chgData name="sun above" userId="af778d66278731e4" providerId="LiveId" clId="{552B5A4A-72AE-459A-85B2-74401FBF69C3}" dt="2019-05-31T21:54:40.285" v="34312"/>
          <ac:spMkLst>
            <pc:docMk/>
            <pc:sldMk cId="3266396289" sldId="462"/>
            <ac:spMk id="3" creationId="{00000000-0000-0000-0000-000000000000}"/>
          </ac:spMkLst>
        </pc:spChg>
      </pc:sldChg>
      <pc:sldChg chg="addSp modSp modTransition">
        <pc:chgData name="sun above" userId="af778d66278731e4" providerId="LiveId" clId="{552B5A4A-72AE-459A-85B2-74401FBF69C3}" dt="2019-05-31T21:52:50.039" v="34169" actId="14100"/>
        <pc:sldMkLst>
          <pc:docMk/>
          <pc:sldMk cId="361053004" sldId="464"/>
        </pc:sldMkLst>
        <pc:spChg chg="mod">
          <ac:chgData name="sun above" userId="af778d66278731e4" providerId="LiveId" clId="{552B5A4A-72AE-459A-85B2-74401FBF69C3}" dt="2019-05-31T21:51:20.016" v="34152" actId="14100"/>
          <ac:spMkLst>
            <pc:docMk/>
            <pc:sldMk cId="361053004" sldId="464"/>
            <ac:spMk id="3" creationId="{00000000-0000-0000-0000-000000000000}"/>
          </ac:spMkLst>
        </pc:spChg>
        <pc:picChg chg="mod">
          <ac:chgData name="sun above" userId="af778d66278731e4" providerId="LiveId" clId="{552B5A4A-72AE-459A-85B2-74401FBF69C3}" dt="2019-05-31T21:52:32.104" v="34165" actId="14100"/>
          <ac:picMkLst>
            <pc:docMk/>
            <pc:sldMk cId="361053004" sldId="464"/>
            <ac:picMk id="9" creationId="{00000000-0000-0000-0000-000000000000}"/>
          </ac:picMkLst>
        </pc:picChg>
        <pc:picChg chg="mod">
          <ac:chgData name="sun above" userId="af778d66278731e4" providerId="LiveId" clId="{552B5A4A-72AE-459A-85B2-74401FBF69C3}" dt="2019-05-31T21:52:46.384" v="34168" actId="1076"/>
          <ac:picMkLst>
            <pc:docMk/>
            <pc:sldMk cId="361053004" sldId="464"/>
            <ac:picMk id="12" creationId="{00000000-0000-0000-0000-000000000000}"/>
          </ac:picMkLst>
        </pc:picChg>
        <pc:cxnChg chg="add mod">
          <ac:chgData name="sun above" userId="af778d66278731e4" providerId="LiveId" clId="{552B5A4A-72AE-459A-85B2-74401FBF69C3}" dt="2019-05-31T21:52:50.039" v="34169" actId="14100"/>
          <ac:cxnSpMkLst>
            <pc:docMk/>
            <pc:sldMk cId="361053004" sldId="464"/>
            <ac:cxnSpMk id="7" creationId="{32951FE8-5719-4416-BA1C-FD6767C8E9D4}"/>
          </ac:cxnSpMkLst>
        </pc:cxnChg>
      </pc:sldChg>
      <pc:sldChg chg="addSp modSp modTransition">
        <pc:chgData name="sun above" userId="af778d66278731e4" providerId="LiveId" clId="{552B5A4A-72AE-459A-85B2-74401FBF69C3}" dt="2019-05-31T22:08:33.998" v="35165" actId="14100"/>
        <pc:sldMkLst>
          <pc:docMk/>
          <pc:sldMk cId="2073321659" sldId="466"/>
        </pc:sldMkLst>
        <pc:spChg chg="mod">
          <ac:chgData name="sun above" userId="af778d66278731e4" providerId="LiveId" clId="{552B5A4A-72AE-459A-85B2-74401FBF69C3}" dt="2019-05-31T22:06:16.643" v="35065"/>
          <ac:spMkLst>
            <pc:docMk/>
            <pc:sldMk cId="2073321659" sldId="466"/>
            <ac:spMk id="2" creationId="{00000000-0000-0000-0000-000000000000}"/>
          </ac:spMkLst>
        </pc:spChg>
        <pc:spChg chg="mod">
          <ac:chgData name="sun above" userId="af778d66278731e4" providerId="LiveId" clId="{552B5A4A-72AE-459A-85B2-74401FBF69C3}" dt="2019-05-31T22:08:05.822" v="35160" actId="27636"/>
          <ac:spMkLst>
            <pc:docMk/>
            <pc:sldMk cId="2073321659" sldId="466"/>
            <ac:spMk id="3" creationId="{00000000-0000-0000-0000-000000000000}"/>
          </ac:spMkLst>
        </pc:spChg>
        <pc:picChg chg="mod">
          <ac:chgData name="sun above" userId="af778d66278731e4" providerId="LiveId" clId="{552B5A4A-72AE-459A-85B2-74401FBF69C3}" dt="2019-05-31T22:08:18.108" v="35162" actId="1076"/>
          <ac:picMkLst>
            <pc:docMk/>
            <pc:sldMk cId="2073321659" sldId="466"/>
            <ac:picMk id="5" creationId="{00000000-0000-0000-0000-000000000000}"/>
          </ac:picMkLst>
        </pc:picChg>
        <pc:picChg chg="mod">
          <ac:chgData name="sun above" userId="af778d66278731e4" providerId="LiveId" clId="{552B5A4A-72AE-459A-85B2-74401FBF69C3}" dt="2019-05-31T22:08:09.174" v="35161" actId="1076"/>
          <ac:picMkLst>
            <pc:docMk/>
            <pc:sldMk cId="2073321659" sldId="466"/>
            <ac:picMk id="10" creationId="{00000000-0000-0000-0000-000000000000}"/>
          </ac:picMkLst>
        </pc:picChg>
        <pc:cxnChg chg="add mod">
          <ac:chgData name="sun above" userId="af778d66278731e4" providerId="LiveId" clId="{552B5A4A-72AE-459A-85B2-74401FBF69C3}" dt="2019-05-31T22:08:33.998" v="35165" actId="14100"/>
          <ac:cxnSpMkLst>
            <pc:docMk/>
            <pc:sldMk cId="2073321659" sldId="466"/>
            <ac:cxnSpMk id="11" creationId="{3440C418-C56F-4682-AAB8-FC600AEE1A62}"/>
          </ac:cxnSpMkLst>
        </pc:cxnChg>
      </pc:sldChg>
      <pc:sldChg chg="addSp modSp modTransition">
        <pc:chgData name="sun above" userId="af778d66278731e4" providerId="LiveId" clId="{552B5A4A-72AE-459A-85B2-74401FBF69C3}" dt="2019-05-31T22:12:02.992" v="35463" actId="14100"/>
        <pc:sldMkLst>
          <pc:docMk/>
          <pc:sldMk cId="1319800332" sldId="467"/>
        </pc:sldMkLst>
        <pc:picChg chg="mod">
          <ac:chgData name="sun above" userId="af778d66278731e4" providerId="LiveId" clId="{552B5A4A-72AE-459A-85B2-74401FBF69C3}" dt="2019-05-31T22:11:50.337" v="35460" actId="1076"/>
          <ac:picMkLst>
            <pc:docMk/>
            <pc:sldMk cId="1319800332" sldId="467"/>
            <ac:picMk id="9" creationId="{00000000-0000-0000-0000-000000000000}"/>
          </ac:picMkLst>
        </pc:picChg>
        <pc:cxnChg chg="add mod">
          <ac:chgData name="sun above" userId="af778d66278731e4" providerId="LiveId" clId="{552B5A4A-72AE-459A-85B2-74401FBF69C3}" dt="2019-05-31T22:12:02.992" v="35463" actId="14100"/>
          <ac:cxnSpMkLst>
            <pc:docMk/>
            <pc:sldMk cId="1319800332" sldId="467"/>
            <ac:cxnSpMk id="11" creationId="{74717307-CE8A-46BA-AE6C-1162D74389D3}"/>
          </ac:cxnSpMkLst>
        </pc:cxnChg>
      </pc:sldChg>
      <pc:sldChg chg="modSp modTransition">
        <pc:chgData name="sun above" userId="af778d66278731e4" providerId="LiveId" clId="{552B5A4A-72AE-459A-85B2-74401FBF69C3}" dt="2019-05-31T22:11:06.809" v="35454" actId="1076"/>
        <pc:sldMkLst>
          <pc:docMk/>
          <pc:sldMk cId="3065079891" sldId="468"/>
        </pc:sldMkLst>
        <pc:spChg chg="mod">
          <ac:chgData name="sun above" userId="af778d66278731e4" providerId="LiveId" clId="{552B5A4A-72AE-459A-85B2-74401FBF69C3}" dt="2019-05-31T22:08:51.993" v="35197"/>
          <ac:spMkLst>
            <pc:docMk/>
            <pc:sldMk cId="3065079891" sldId="468"/>
            <ac:spMk id="2" creationId="{00000000-0000-0000-0000-000000000000}"/>
          </ac:spMkLst>
        </pc:spChg>
        <pc:spChg chg="mod">
          <ac:chgData name="sun above" userId="af778d66278731e4" providerId="LiveId" clId="{552B5A4A-72AE-459A-85B2-74401FBF69C3}" dt="2019-05-31T22:10:46.727" v="35433" actId="27636"/>
          <ac:spMkLst>
            <pc:docMk/>
            <pc:sldMk cId="3065079891" sldId="468"/>
            <ac:spMk id="3" creationId="{00000000-0000-0000-0000-000000000000}"/>
          </ac:spMkLst>
        </pc:spChg>
        <pc:picChg chg="mod">
          <ac:chgData name="sun above" userId="af778d66278731e4" providerId="LiveId" clId="{552B5A4A-72AE-459A-85B2-74401FBF69C3}" dt="2019-05-31T22:11:06.809" v="35454" actId="1076"/>
          <ac:picMkLst>
            <pc:docMk/>
            <pc:sldMk cId="3065079891" sldId="468"/>
            <ac:picMk id="7" creationId="{00000000-0000-0000-0000-000000000000}"/>
          </ac:picMkLst>
        </pc:picChg>
      </pc:sldChg>
      <pc:sldChg chg="addSp modSp modTransition">
        <pc:chgData name="sun above" userId="af778d66278731e4" providerId="LiveId" clId="{552B5A4A-72AE-459A-85B2-74401FBF69C3}" dt="2019-05-31T22:13:34.800" v="35611" actId="14100"/>
        <pc:sldMkLst>
          <pc:docMk/>
          <pc:sldMk cId="2214602254" sldId="469"/>
        </pc:sldMkLst>
        <pc:spChg chg="mod">
          <ac:chgData name="sun above" userId="af778d66278731e4" providerId="LiveId" clId="{552B5A4A-72AE-459A-85B2-74401FBF69C3}" dt="2019-05-31T22:10:59.947" v="35453"/>
          <ac:spMkLst>
            <pc:docMk/>
            <pc:sldMk cId="2214602254" sldId="469"/>
            <ac:spMk id="2" creationId="{00000000-0000-0000-0000-000000000000}"/>
          </ac:spMkLst>
        </pc:spChg>
        <pc:spChg chg="mod">
          <ac:chgData name="sun above" userId="af778d66278731e4" providerId="LiveId" clId="{552B5A4A-72AE-459A-85B2-74401FBF69C3}" dt="2019-05-31T22:13:34.800" v="35611" actId="14100"/>
          <ac:spMkLst>
            <pc:docMk/>
            <pc:sldMk cId="2214602254" sldId="469"/>
            <ac:spMk id="3" creationId="{00000000-0000-0000-0000-000000000000}"/>
          </ac:spMkLst>
        </pc:spChg>
        <pc:graphicFrameChg chg="mod ord modGraphic">
          <ac:chgData name="sun above" userId="af778d66278731e4" providerId="LiveId" clId="{552B5A4A-72AE-459A-85B2-74401FBF69C3}" dt="2019-05-31T22:12:24.570" v="35468" actId="1076"/>
          <ac:graphicFrameMkLst>
            <pc:docMk/>
            <pc:sldMk cId="2214602254" sldId="469"/>
            <ac:graphicFrameMk id="8" creationId="{00000000-0000-0000-0000-000000000000}"/>
          </ac:graphicFrameMkLst>
        </pc:graphicFrameChg>
        <pc:picChg chg="add mod">
          <ac:chgData name="sun above" userId="af778d66278731e4" providerId="LiveId" clId="{552B5A4A-72AE-459A-85B2-74401FBF69C3}" dt="2019-05-31T22:11:11.461" v="35456" actId="1076"/>
          <ac:picMkLst>
            <pc:docMk/>
            <pc:sldMk cId="2214602254" sldId="469"/>
            <ac:picMk id="10" creationId="{C48E3F85-2463-48B0-8431-CB8A5097D7F1}"/>
          </ac:picMkLst>
        </pc:picChg>
        <pc:cxnChg chg="add mod">
          <ac:chgData name="sun above" userId="af778d66278731e4" providerId="LiveId" clId="{552B5A4A-72AE-459A-85B2-74401FBF69C3}" dt="2019-05-31T22:12:29.192" v="35469" actId="14100"/>
          <ac:cxnSpMkLst>
            <pc:docMk/>
            <pc:sldMk cId="2214602254" sldId="469"/>
            <ac:cxnSpMk id="11" creationId="{9C49C740-2F53-44EE-B961-E07316037A39}"/>
          </ac:cxnSpMkLst>
        </pc:cxnChg>
      </pc:sldChg>
      <pc:sldChg chg="add">
        <pc:chgData name="sun above" userId="af778d66278731e4" providerId="LiveId" clId="{552B5A4A-72AE-459A-85B2-74401FBF69C3}" dt="2019-05-20T00:45:58.275" v="32734"/>
        <pc:sldMkLst>
          <pc:docMk/>
          <pc:sldMk cId="979441102" sldId="470"/>
        </pc:sldMkLst>
      </pc:sldChg>
      <pc:sldChg chg="add">
        <pc:chgData name="sun above" userId="af778d66278731e4" providerId="LiveId" clId="{552B5A4A-72AE-459A-85B2-74401FBF69C3}" dt="2019-05-20T00:45:58.275" v="32734"/>
        <pc:sldMkLst>
          <pc:docMk/>
          <pc:sldMk cId="92433105" sldId="471"/>
        </pc:sldMkLst>
      </pc:sldChg>
      <pc:sldChg chg="add">
        <pc:chgData name="sun above" userId="af778d66278731e4" providerId="LiveId" clId="{552B5A4A-72AE-459A-85B2-74401FBF69C3}" dt="2019-05-20T00:45:58.275" v="32734"/>
        <pc:sldMkLst>
          <pc:docMk/>
          <pc:sldMk cId="2227695022" sldId="486"/>
        </pc:sldMkLst>
      </pc:sldChg>
      <pc:sldChg chg="add">
        <pc:chgData name="sun above" userId="af778d66278731e4" providerId="LiveId" clId="{552B5A4A-72AE-459A-85B2-74401FBF69C3}" dt="2019-05-20T00:45:58.275" v="32734"/>
        <pc:sldMkLst>
          <pc:docMk/>
          <pc:sldMk cId="1802527697" sldId="488"/>
        </pc:sldMkLst>
      </pc:sldChg>
      <pc:sldChg chg="add">
        <pc:chgData name="sun above" userId="af778d66278731e4" providerId="LiveId" clId="{552B5A4A-72AE-459A-85B2-74401FBF69C3}" dt="2019-05-20T00:45:58.275" v="32734"/>
        <pc:sldMkLst>
          <pc:docMk/>
          <pc:sldMk cId="1810875930" sldId="489"/>
        </pc:sldMkLst>
      </pc:sldChg>
      <pc:sldChg chg="add">
        <pc:chgData name="sun above" userId="af778d66278731e4" providerId="LiveId" clId="{552B5A4A-72AE-459A-85B2-74401FBF69C3}" dt="2019-05-20T00:45:58.275" v="32734"/>
        <pc:sldMkLst>
          <pc:docMk/>
          <pc:sldMk cId="730786973" sldId="493"/>
        </pc:sldMkLst>
      </pc:sldChg>
      <pc:sldChg chg="add">
        <pc:chgData name="sun above" userId="af778d66278731e4" providerId="LiveId" clId="{552B5A4A-72AE-459A-85B2-74401FBF69C3}" dt="2019-05-20T00:45:58.275" v="32734"/>
        <pc:sldMkLst>
          <pc:docMk/>
          <pc:sldMk cId="12368278" sldId="494"/>
        </pc:sldMkLst>
      </pc:sldChg>
      <pc:sldChg chg="add">
        <pc:chgData name="sun above" userId="af778d66278731e4" providerId="LiveId" clId="{552B5A4A-72AE-459A-85B2-74401FBF69C3}" dt="2019-05-20T00:45:58.275" v="32734"/>
        <pc:sldMkLst>
          <pc:docMk/>
          <pc:sldMk cId="749062592" sldId="495"/>
        </pc:sldMkLst>
      </pc:sldChg>
      <pc:sldChg chg="add">
        <pc:chgData name="sun above" userId="af778d66278731e4" providerId="LiveId" clId="{552B5A4A-72AE-459A-85B2-74401FBF69C3}" dt="2019-05-20T00:45:58.275" v="32734"/>
        <pc:sldMkLst>
          <pc:docMk/>
          <pc:sldMk cId="3296389147" sldId="496"/>
        </pc:sldMkLst>
      </pc:sldChg>
      <pc:sldChg chg="add">
        <pc:chgData name="sun above" userId="af778d66278731e4" providerId="LiveId" clId="{552B5A4A-72AE-459A-85B2-74401FBF69C3}" dt="2019-05-20T00:45:58.275" v="32734"/>
        <pc:sldMkLst>
          <pc:docMk/>
          <pc:sldMk cId="2719726858" sldId="497"/>
        </pc:sldMkLst>
      </pc:sldChg>
      <pc:sldChg chg="add">
        <pc:chgData name="sun above" userId="af778d66278731e4" providerId="LiveId" clId="{552B5A4A-72AE-459A-85B2-74401FBF69C3}" dt="2019-05-20T00:45:58.275" v="32734"/>
        <pc:sldMkLst>
          <pc:docMk/>
          <pc:sldMk cId="670207260" sldId="498"/>
        </pc:sldMkLst>
      </pc:sldChg>
      <pc:sldChg chg="add">
        <pc:chgData name="sun above" userId="af778d66278731e4" providerId="LiveId" clId="{552B5A4A-72AE-459A-85B2-74401FBF69C3}" dt="2019-05-20T00:45:58.275" v="32734"/>
        <pc:sldMkLst>
          <pc:docMk/>
          <pc:sldMk cId="2698201661" sldId="499"/>
        </pc:sldMkLst>
      </pc:sldChg>
      <pc:sldChg chg="add">
        <pc:chgData name="sun above" userId="af778d66278731e4" providerId="LiveId" clId="{552B5A4A-72AE-459A-85B2-74401FBF69C3}" dt="2019-05-20T00:45:58.275" v="32734"/>
        <pc:sldMkLst>
          <pc:docMk/>
          <pc:sldMk cId="3386645346" sldId="500"/>
        </pc:sldMkLst>
      </pc:sldChg>
      <pc:sldChg chg="modSp add ord">
        <pc:chgData name="sun above" userId="af778d66278731e4" providerId="LiveId" clId="{552B5A4A-72AE-459A-85B2-74401FBF69C3}" dt="2019-05-20T00:41:29.550" v="32697"/>
        <pc:sldMkLst>
          <pc:docMk/>
          <pc:sldMk cId="1011056523" sldId="501"/>
        </pc:sldMkLst>
        <pc:graphicFrameChg chg="mod modGraphic">
          <ac:chgData name="sun above" userId="af778d66278731e4" providerId="LiveId" clId="{552B5A4A-72AE-459A-85B2-74401FBF69C3}" dt="2019-05-20T00:41:29.550" v="32697"/>
          <ac:graphicFrameMkLst>
            <pc:docMk/>
            <pc:sldMk cId="1011056523" sldId="501"/>
            <ac:graphicFrameMk id="7" creationId="{00000000-0000-0000-0000-000000000000}"/>
          </ac:graphicFrameMkLst>
        </pc:graphicFrameChg>
      </pc:sldChg>
      <pc:sldChg chg="modSp ord modTransition">
        <pc:chgData name="sun above" userId="af778d66278731e4" providerId="LiveId" clId="{552B5A4A-72AE-459A-85B2-74401FBF69C3}" dt="2019-05-20T00:37:09.064" v="32476"/>
        <pc:sldMkLst>
          <pc:docMk/>
          <pc:sldMk cId="1411601898" sldId="502"/>
        </pc:sldMkLst>
        <pc:spChg chg="mod">
          <ac:chgData name="sun above" userId="af778d66278731e4" providerId="LiveId" clId="{552B5A4A-72AE-459A-85B2-74401FBF69C3}" dt="2019-05-17T22:24:07.115" v="31790"/>
          <ac:spMkLst>
            <pc:docMk/>
            <pc:sldMk cId="1411601898" sldId="502"/>
            <ac:spMk id="2" creationId="{00000000-0000-0000-0000-000000000000}"/>
          </ac:spMkLst>
        </pc:spChg>
        <pc:graphicFrameChg chg="mod modGraphic">
          <ac:chgData name="sun above" userId="af778d66278731e4" providerId="LiveId" clId="{552B5A4A-72AE-459A-85B2-74401FBF69C3}" dt="2019-05-20T00:37:09.064" v="32476"/>
          <ac:graphicFrameMkLst>
            <pc:docMk/>
            <pc:sldMk cId="1411601898" sldId="502"/>
            <ac:graphicFrameMk id="7" creationId="{00000000-0000-0000-0000-000000000000}"/>
          </ac:graphicFrameMkLst>
        </pc:graphicFrameChg>
      </pc:sldChg>
      <pc:sldChg chg="modSp modTransition">
        <pc:chgData name="sun above" userId="af778d66278731e4" providerId="LiveId" clId="{552B5A4A-72AE-459A-85B2-74401FBF69C3}" dt="2019-05-31T22:15:06.430" v="35785"/>
        <pc:sldMkLst>
          <pc:docMk/>
          <pc:sldMk cId="1857093696" sldId="511"/>
        </pc:sldMkLst>
        <pc:spChg chg="mod">
          <ac:chgData name="sun above" userId="af778d66278731e4" providerId="LiveId" clId="{552B5A4A-72AE-459A-85B2-74401FBF69C3}" dt="2019-05-31T22:14:32.701" v="35674" actId="20577"/>
          <ac:spMkLst>
            <pc:docMk/>
            <pc:sldMk cId="1857093696" sldId="511"/>
            <ac:spMk id="2" creationId="{00000000-0000-0000-0000-000000000000}"/>
          </ac:spMkLst>
        </pc:spChg>
        <pc:spChg chg="mod">
          <ac:chgData name="sun above" userId="af778d66278731e4" providerId="LiveId" clId="{552B5A4A-72AE-459A-85B2-74401FBF69C3}" dt="2019-05-31T22:15:06.430" v="35785"/>
          <ac:spMkLst>
            <pc:docMk/>
            <pc:sldMk cId="1857093696" sldId="511"/>
            <ac:spMk id="3" creationId="{00000000-0000-0000-0000-000000000000}"/>
          </ac:spMkLst>
        </pc:spChg>
      </pc:sldChg>
      <pc:sldChg chg="modSp modTransition">
        <pc:chgData name="sun above" userId="af778d66278731e4" providerId="LiveId" clId="{552B5A4A-72AE-459A-85B2-74401FBF69C3}" dt="2019-05-31T22:13:44.697" v="35613" actId="403"/>
        <pc:sldMkLst>
          <pc:docMk/>
          <pc:sldMk cId="929640111" sldId="516"/>
        </pc:sldMkLst>
        <pc:spChg chg="mod">
          <ac:chgData name="sun above" userId="af778d66278731e4" providerId="LiveId" clId="{552B5A4A-72AE-459A-85B2-74401FBF69C3}" dt="2019-05-31T22:13:44.697" v="35613" actId="403"/>
          <ac:spMkLst>
            <pc:docMk/>
            <pc:sldMk cId="929640111" sldId="516"/>
            <ac:spMk id="3" creationId="{00000000-0000-0000-0000-000000000000}"/>
          </ac:spMkLst>
        </pc:spChg>
      </pc:sldChg>
      <pc:sldChg chg="modSp modTransition">
        <pc:chgData name="sun above" userId="af778d66278731e4" providerId="LiveId" clId="{552B5A4A-72AE-459A-85B2-74401FBF69C3}" dt="2019-05-31T22:05:42.094" v="35045" actId="6549"/>
        <pc:sldMkLst>
          <pc:docMk/>
          <pc:sldMk cId="4022440747" sldId="517"/>
        </pc:sldMkLst>
        <pc:graphicFrameChg chg="modGraphic">
          <ac:chgData name="sun above" userId="af778d66278731e4" providerId="LiveId" clId="{552B5A4A-72AE-459A-85B2-74401FBF69C3}" dt="2019-05-31T22:05:42.094" v="35045" actId="6549"/>
          <ac:graphicFrameMkLst>
            <pc:docMk/>
            <pc:sldMk cId="4022440747" sldId="517"/>
            <ac:graphicFrameMk id="7" creationId="{00000000-0000-0000-0000-000000000000}"/>
          </ac:graphicFrameMkLst>
        </pc:graphicFrameChg>
      </pc:sldChg>
      <pc:sldChg chg="modSp add">
        <pc:chgData name="sun above" userId="af778d66278731e4" providerId="LiveId" clId="{552B5A4A-72AE-459A-85B2-74401FBF69C3}" dt="2019-05-24T05:53:09.485" v="33253" actId="14100"/>
        <pc:sldMkLst>
          <pc:docMk/>
          <pc:sldMk cId="1444292844" sldId="518"/>
        </pc:sldMkLst>
        <pc:spChg chg="mod">
          <ac:chgData name="sun above" userId="af778d66278731e4" providerId="LiveId" clId="{552B5A4A-72AE-459A-85B2-74401FBF69C3}" dt="2019-05-20T01:20:31.627" v="32931" actId="20577"/>
          <ac:spMkLst>
            <pc:docMk/>
            <pc:sldMk cId="1444292844" sldId="518"/>
            <ac:spMk id="2" creationId="{00000000-0000-0000-0000-000000000000}"/>
          </ac:spMkLst>
        </pc:spChg>
        <pc:spChg chg="mod">
          <ac:chgData name="sun above" userId="af778d66278731e4" providerId="LiveId" clId="{552B5A4A-72AE-459A-85B2-74401FBF69C3}" dt="2019-05-20T01:34:18.592" v="33071" actId="27636"/>
          <ac:spMkLst>
            <pc:docMk/>
            <pc:sldMk cId="1444292844" sldId="518"/>
            <ac:spMk id="3" creationId="{00000000-0000-0000-0000-000000000000}"/>
          </ac:spMkLst>
        </pc:spChg>
        <pc:picChg chg="mod">
          <ac:chgData name="sun above" userId="af778d66278731e4" providerId="LiveId" clId="{552B5A4A-72AE-459A-85B2-74401FBF69C3}" dt="2019-05-24T05:53:09.485" v="33253" actId="14100"/>
          <ac:picMkLst>
            <pc:docMk/>
            <pc:sldMk cId="1444292844" sldId="518"/>
            <ac:picMk id="11" creationId="{00000000-0000-0000-0000-000000000000}"/>
          </ac:picMkLst>
        </pc:picChg>
      </pc:sldChg>
      <pc:sldChg chg="modSp add">
        <pc:chgData name="sun above" userId="af778d66278731e4" providerId="LiveId" clId="{552B5A4A-72AE-459A-85B2-74401FBF69C3}" dt="2019-05-24T05:53:32.245" v="33265"/>
        <pc:sldMkLst>
          <pc:docMk/>
          <pc:sldMk cId="2132923403" sldId="519"/>
        </pc:sldMkLst>
        <pc:spChg chg="mod">
          <ac:chgData name="sun above" userId="af778d66278731e4" providerId="LiveId" clId="{552B5A4A-72AE-459A-85B2-74401FBF69C3}" dt="2019-05-24T05:53:32.245" v="33265"/>
          <ac:spMkLst>
            <pc:docMk/>
            <pc:sldMk cId="2132923403" sldId="519"/>
            <ac:spMk id="3" creationId="{00000000-0000-0000-0000-000000000000}"/>
          </ac:spMkLst>
        </pc:spChg>
      </pc:sldChg>
      <pc:sldChg chg="addSp delSp modSp add">
        <pc:chgData name="sun above" userId="af778d66278731e4" providerId="LiveId" clId="{552B5A4A-72AE-459A-85B2-74401FBF69C3}" dt="2019-05-24T05:51:05.855" v="33252"/>
        <pc:sldMkLst>
          <pc:docMk/>
          <pc:sldMk cId="1936252722" sldId="520"/>
        </pc:sldMkLst>
        <pc:spChg chg="mod">
          <ac:chgData name="sun above" userId="af778d66278731e4" providerId="LiveId" clId="{552B5A4A-72AE-459A-85B2-74401FBF69C3}" dt="2019-05-20T01:02:57.404" v="32847"/>
          <ac:spMkLst>
            <pc:docMk/>
            <pc:sldMk cId="1936252722" sldId="520"/>
            <ac:spMk id="2" creationId="{00000000-0000-0000-0000-000000000000}"/>
          </ac:spMkLst>
        </pc:spChg>
        <pc:spChg chg="del mod">
          <ac:chgData name="sun above" userId="af778d66278731e4" providerId="LiveId" clId="{552B5A4A-72AE-459A-85B2-74401FBF69C3}" dt="2019-05-24T05:06:59.815" v="33108" actId="478"/>
          <ac:spMkLst>
            <pc:docMk/>
            <pc:sldMk cId="1936252722" sldId="520"/>
            <ac:spMk id="3" creationId="{00000000-0000-0000-0000-000000000000}"/>
          </ac:spMkLst>
        </pc:spChg>
        <pc:spChg chg="add mod">
          <ac:chgData name="sun above" userId="af778d66278731e4" providerId="LiveId" clId="{552B5A4A-72AE-459A-85B2-74401FBF69C3}" dt="2019-05-24T05:51:05.855" v="33252"/>
          <ac:spMkLst>
            <pc:docMk/>
            <pc:sldMk cId="1936252722" sldId="520"/>
            <ac:spMk id="7" creationId="{375C6B22-A4C8-40B1-8766-CA42297BB59D}"/>
          </ac:spMkLst>
        </pc:spChg>
        <pc:spChg chg="add mod">
          <ac:chgData name="sun above" userId="af778d66278731e4" providerId="LiveId" clId="{552B5A4A-72AE-459A-85B2-74401FBF69C3}" dt="2019-05-24T05:12:03.315" v="33251" actId="20577"/>
          <ac:spMkLst>
            <pc:docMk/>
            <pc:sldMk cId="1936252722" sldId="520"/>
            <ac:spMk id="9" creationId="{C7D32FC5-0A75-42D3-BF4E-792C1F8FB18F}"/>
          </ac:spMkLst>
        </pc:spChg>
      </pc:sldChg>
      <pc:sldChg chg="modSp add">
        <pc:chgData name="sun above" userId="af778d66278731e4" providerId="LiveId" clId="{552B5A4A-72AE-459A-85B2-74401FBF69C3}" dt="2019-05-20T02:21:36.360" v="33098" actId="27636"/>
        <pc:sldMkLst>
          <pc:docMk/>
          <pc:sldMk cId="3642817290" sldId="521"/>
        </pc:sldMkLst>
        <pc:spChg chg="mod">
          <ac:chgData name="sun above" userId="af778d66278731e4" providerId="LiveId" clId="{552B5A4A-72AE-459A-85B2-74401FBF69C3}" dt="2019-05-20T01:25:43.056" v="32982"/>
          <ac:spMkLst>
            <pc:docMk/>
            <pc:sldMk cId="3642817290" sldId="521"/>
            <ac:spMk id="2" creationId="{00000000-0000-0000-0000-000000000000}"/>
          </ac:spMkLst>
        </pc:spChg>
        <pc:spChg chg="mod">
          <ac:chgData name="sun above" userId="af778d66278731e4" providerId="LiveId" clId="{552B5A4A-72AE-459A-85B2-74401FBF69C3}" dt="2019-05-20T02:21:36.360" v="33098" actId="27636"/>
          <ac:spMkLst>
            <pc:docMk/>
            <pc:sldMk cId="3642817290" sldId="521"/>
            <ac:spMk id="3" creationId="{00000000-0000-0000-0000-000000000000}"/>
          </ac:spMkLst>
        </pc:spChg>
      </pc:sldChg>
      <pc:sldChg chg="modSp add">
        <pc:chgData name="sun above" userId="af778d66278731e4" providerId="LiveId" clId="{552B5A4A-72AE-459A-85B2-74401FBF69C3}" dt="2019-05-20T01:26:00.821" v="33030"/>
        <pc:sldMkLst>
          <pc:docMk/>
          <pc:sldMk cId="3429461329" sldId="522"/>
        </pc:sldMkLst>
        <pc:spChg chg="mod">
          <ac:chgData name="sun above" userId="af778d66278731e4" providerId="LiveId" clId="{552B5A4A-72AE-459A-85B2-74401FBF69C3}" dt="2019-05-20T01:26:00.821" v="33030"/>
          <ac:spMkLst>
            <pc:docMk/>
            <pc:sldMk cId="3429461329" sldId="522"/>
            <ac:spMk id="2" creationId="{00000000-0000-0000-0000-000000000000}"/>
          </ac:spMkLst>
        </pc:spChg>
        <pc:spChg chg="mod">
          <ac:chgData name="sun above" userId="af778d66278731e4" providerId="LiveId" clId="{552B5A4A-72AE-459A-85B2-74401FBF69C3}" dt="2019-05-20T01:24:50.625" v="32936" actId="207"/>
          <ac:spMkLst>
            <pc:docMk/>
            <pc:sldMk cId="3429461329" sldId="522"/>
            <ac:spMk id="3" creationId="{00000000-0000-0000-0000-000000000000}"/>
          </ac:spMkLst>
        </pc:spChg>
      </pc:sldChg>
      <pc:sldChg chg="modTransition">
        <pc:chgData name="sun above" userId="af778d66278731e4" providerId="LiveId" clId="{552B5A4A-72AE-459A-85B2-74401FBF69C3}" dt="2019-04-08T20:23:31.865" v="26040"/>
        <pc:sldMkLst>
          <pc:docMk/>
          <pc:sldMk cId="100412419" sldId="534"/>
        </pc:sldMkLst>
      </pc:sldChg>
      <pc:sldChg chg="modTransition">
        <pc:chgData name="sun above" userId="af778d66278731e4" providerId="LiveId" clId="{552B5A4A-72AE-459A-85B2-74401FBF69C3}" dt="2019-04-08T20:23:31.865" v="26040"/>
        <pc:sldMkLst>
          <pc:docMk/>
          <pc:sldMk cId="3878775265" sldId="537"/>
        </pc:sldMkLst>
      </pc:sldChg>
      <pc:sldChg chg="modTransition">
        <pc:chgData name="sun above" userId="af778d66278731e4" providerId="LiveId" clId="{552B5A4A-72AE-459A-85B2-74401FBF69C3}" dt="2019-04-08T20:23:31.865" v="26040"/>
        <pc:sldMkLst>
          <pc:docMk/>
          <pc:sldMk cId="1842986700" sldId="540"/>
        </pc:sldMkLst>
      </pc:sldChg>
      <pc:sldChg chg="modTransition">
        <pc:chgData name="sun above" userId="af778d66278731e4" providerId="LiveId" clId="{552B5A4A-72AE-459A-85B2-74401FBF69C3}" dt="2019-04-08T20:23:31.865" v="26040"/>
        <pc:sldMkLst>
          <pc:docMk/>
          <pc:sldMk cId="3308730091" sldId="541"/>
        </pc:sldMkLst>
      </pc:sldChg>
      <pc:sldChg chg="modTransition">
        <pc:chgData name="sun above" userId="af778d66278731e4" providerId="LiveId" clId="{552B5A4A-72AE-459A-85B2-74401FBF69C3}" dt="2019-04-08T20:23:31.865" v="26040"/>
        <pc:sldMkLst>
          <pc:docMk/>
          <pc:sldMk cId="169438914" sldId="542"/>
        </pc:sldMkLst>
      </pc:sldChg>
      <pc:sldChg chg="modTransition">
        <pc:chgData name="sun above" userId="af778d66278731e4" providerId="LiveId" clId="{552B5A4A-72AE-459A-85B2-74401FBF69C3}" dt="2019-04-08T20:23:31.865" v="26040"/>
        <pc:sldMkLst>
          <pc:docMk/>
          <pc:sldMk cId="3732676921" sldId="543"/>
        </pc:sldMkLst>
      </pc:sldChg>
      <pc:sldChg chg="modTransition">
        <pc:chgData name="sun above" userId="af778d66278731e4" providerId="LiveId" clId="{552B5A4A-72AE-459A-85B2-74401FBF69C3}" dt="2019-04-08T20:23:31.865" v="26040"/>
        <pc:sldMkLst>
          <pc:docMk/>
          <pc:sldMk cId="1370227318" sldId="544"/>
        </pc:sldMkLst>
      </pc:sldChg>
      <pc:sldChg chg="modTransition">
        <pc:chgData name="sun above" userId="af778d66278731e4" providerId="LiveId" clId="{552B5A4A-72AE-459A-85B2-74401FBF69C3}" dt="2019-04-08T20:23:31.865" v="26040"/>
        <pc:sldMkLst>
          <pc:docMk/>
          <pc:sldMk cId="1456578514" sldId="545"/>
        </pc:sldMkLst>
      </pc:sldChg>
      <pc:sldChg chg="modTransition">
        <pc:chgData name="sun above" userId="af778d66278731e4" providerId="LiveId" clId="{552B5A4A-72AE-459A-85B2-74401FBF69C3}" dt="2019-04-08T20:23:31.865" v="26040"/>
        <pc:sldMkLst>
          <pc:docMk/>
          <pc:sldMk cId="407972831" sldId="546"/>
        </pc:sldMkLst>
      </pc:sldChg>
      <pc:sldChg chg="modTransition">
        <pc:chgData name="sun above" userId="af778d66278731e4" providerId="LiveId" clId="{552B5A4A-72AE-459A-85B2-74401FBF69C3}" dt="2019-04-08T20:23:31.865" v="26040"/>
        <pc:sldMkLst>
          <pc:docMk/>
          <pc:sldMk cId="1316687960" sldId="547"/>
        </pc:sldMkLst>
      </pc:sldChg>
      <pc:sldChg chg="modTransition">
        <pc:chgData name="sun above" userId="af778d66278731e4" providerId="LiveId" clId="{552B5A4A-72AE-459A-85B2-74401FBF69C3}" dt="2019-04-08T20:23:31.865" v="26040"/>
        <pc:sldMkLst>
          <pc:docMk/>
          <pc:sldMk cId="1461229501" sldId="548"/>
        </pc:sldMkLst>
      </pc:sldChg>
      <pc:sldChg chg="modTransition">
        <pc:chgData name="sun above" userId="af778d66278731e4" providerId="LiveId" clId="{552B5A4A-72AE-459A-85B2-74401FBF69C3}" dt="2019-04-08T20:23:31.865" v="26040"/>
        <pc:sldMkLst>
          <pc:docMk/>
          <pc:sldMk cId="3901606438" sldId="549"/>
        </pc:sldMkLst>
      </pc:sldChg>
      <pc:sldChg chg="modTransition">
        <pc:chgData name="sun above" userId="af778d66278731e4" providerId="LiveId" clId="{552B5A4A-72AE-459A-85B2-74401FBF69C3}" dt="2019-04-08T20:23:31.865" v="26040"/>
        <pc:sldMkLst>
          <pc:docMk/>
          <pc:sldMk cId="334797484" sldId="550"/>
        </pc:sldMkLst>
      </pc:sldChg>
      <pc:sldChg chg="modTransition">
        <pc:chgData name="sun above" userId="af778d66278731e4" providerId="LiveId" clId="{552B5A4A-72AE-459A-85B2-74401FBF69C3}" dt="2019-04-08T20:23:31.865" v="26040"/>
        <pc:sldMkLst>
          <pc:docMk/>
          <pc:sldMk cId="3117384513" sldId="551"/>
        </pc:sldMkLst>
      </pc:sldChg>
      <pc:sldChg chg="modTransition">
        <pc:chgData name="sun above" userId="af778d66278731e4" providerId="LiveId" clId="{552B5A4A-72AE-459A-85B2-74401FBF69C3}" dt="2019-04-08T20:23:31.865" v="26040"/>
        <pc:sldMkLst>
          <pc:docMk/>
          <pc:sldMk cId="3565396724" sldId="559"/>
        </pc:sldMkLst>
      </pc:sldChg>
      <pc:sldChg chg="modTransition">
        <pc:chgData name="sun above" userId="af778d66278731e4" providerId="LiveId" clId="{552B5A4A-72AE-459A-85B2-74401FBF69C3}" dt="2019-04-08T20:23:31.865" v="26040"/>
        <pc:sldMkLst>
          <pc:docMk/>
          <pc:sldMk cId="601971208" sldId="560"/>
        </pc:sldMkLst>
      </pc:sldChg>
      <pc:sldChg chg="modTransition">
        <pc:chgData name="sun above" userId="af778d66278731e4" providerId="LiveId" clId="{552B5A4A-72AE-459A-85B2-74401FBF69C3}" dt="2019-04-08T20:23:31.865" v="26040"/>
        <pc:sldMkLst>
          <pc:docMk/>
          <pc:sldMk cId="1000390200" sldId="561"/>
        </pc:sldMkLst>
      </pc:sldChg>
      <pc:sldChg chg="modTransition">
        <pc:chgData name="sun above" userId="af778d66278731e4" providerId="LiveId" clId="{552B5A4A-72AE-459A-85B2-74401FBF69C3}" dt="2019-04-08T20:23:31.865" v="26040"/>
        <pc:sldMkLst>
          <pc:docMk/>
          <pc:sldMk cId="3151703748" sldId="562"/>
        </pc:sldMkLst>
      </pc:sldChg>
      <pc:sldChg chg="modTransition">
        <pc:chgData name="sun above" userId="af778d66278731e4" providerId="LiveId" clId="{552B5A4A-72AE-459A-85B2-74401FBF69C3}" dt="2019-04-08T20:23:31.865" v="26040"/>
        <pc:sldMkLst>
          <pc:docMk/>
          <pc:sldMk cId="778764452" sldId="563"/>
        </pc:sldMkLst>
      </pc:sldChg>
      <pc:sldChg chg="modTransition">
        <pc:chgData name="sun above" userId="af778d66278731e4" providerId="LiveId" clId="{552B5A4A-72AE-459A-85B2-74401FBF69C3}" dt="2019-04-08T20:23:31.865" v="26040"/>
        <pc:sldMkLst>
          <pc:docMk/>
          <pc:sldMk cId="614433417" sldId="564"/>
        </pc:sldMkLst>
      </pc:sldChg>
      <pc:sldChg chg="modTransition">
        <pc:chgData name="sun above" userId="af778d66278731e4" providerId="LiveId" clId="{552B5A4A-72AE-459A-85B2-74401FBF69C3}" dt="2019-04-08T20:23:31.865" v="26040"/>
        <pc:sldMkLst>
          <pc:docMk/>
          <pc:sldMk cId="2556488211" sldId="565"/>
        </pc:sldMkLst>
      </pc:sldChg>
      <pc:sldChg chg="modTransition">
        <pc:chgData name="sun above" userId="af778d66278731e4" providerId="LiveId" clId="{552B5A4A-72AE-459A-85B2-74401FBF69C3}" dt="2019-04-08T20:23:31.865" v="26040"/>
        <pc:sldMkLst>
          <pc:docMk/>
          <pc:sldMk cId="849743991" sldId="567"/>
        </pc:sldMkLst>
      </pc:sldChg>
      <pc:sldChg chg="add modTransition">
        <pc:chgData name="sun above" userId="af778d66278731e4" providerId="LiveId" clId="{552B5A4A-72AE-459A-85B2-74401FBF69C3}" dt="2019-04-08T20:23:31.865" v="26040"/>
        <pc:sldMkLst>
          <pc:docMk/>
          <pc:sldMk cId="33479551" sldId="568"/>
        </pc:sldMkLst>
      </pc:sldChg>
      <pc:sldChg chg="modTransition">
        <pc:chgData name="sun above" userId="af778d66278731e4" providerId="LiveId" clId="{552B5A4A-72AE-459A-85B2-74401FBF69C3}" dt="2019-04-08T20:23:31.865" v="26040"/>
        <pc:sldMkLst>
          <pc:docMk/>
          <pc:sldMk cId="1188458480" sldId="569"/>
        </pc:sldMkLst>
      </pc:sldChg>
      <pc:sldChg chg="modTransition">
        <pc:chgData name="sun above" userId="af778d66278731e4" providerId="LiveId" clId="{552B5A4A-72AE-459A-85B2-74401FBF69C3}" dt="2019-04-08T20:23:31.865" v="26040"/>
        <pc:sldMkLst>
          <pc:docMk/>
          <pc:sldMk cId="2921964799" sldId="570"/>
        </pc:sldMkLst>
      </pc:sldChg>
      <pc:sldChg chg="modTransition">
        <pc:chgData name="sun above" userId="af778d66278731e4" providerId="LiveId" clId="{552B5A4A-72AE-459A-85B2-74401FBF69C3}" dt="2019-04-08T20:23:31.865" v="26040"/>
        <pc:sldMkLst>
          <pc:docMk/>
          <pc:sldMk cId="3660289017" sldId="571"/>
        </pc:sldMkLst>
      </pc:sldChg>
      <pc:sldChg chg="modTransition">
        <pc:chgData name="sun above" userId="af778d66278731e4" providerId="LiveId" clId="{552B5A4A-72AE-459A-85B2-74401FBF69C3}" dt="2019-04-08T20:23:31.865" v="26040"/>
        <pc:sldMkLst>
          <pc:docMk/>
          <pc:sldMk cId="995550992" sldId="572"/>
        </pc:sldMkLst>
      </pc:sldChg>
      <pc:sldChg chg="modTransition">
        <pc:chgData name="sun above" userId="af778d66278731e4" providerId="LiveId" clId="{552B5A4A-72AE-459A-85B2-74401FBF69C3}" dt="2019-04-08T20:23:31.865" v="26040"/>
        <pc:sldMkLst>
          <pc:docMk/>
          <pc:sldMk cId="973726226" sldId="573"/>
        </pc:sldMkLst>
      </pc:sldChg>
      <pc:sldChg chg="modTransition">
        <pc:chgData name="sun above" userId="af778d66278731e4" providerId="LiveId" clId="{552B5A4A-72AE-459A-85B2-74401FBF69C3}" dt="2019-04-08T20:23:31.865" v="26040"/>
        <pc:sldMkLst>
          <pc:docMk/>
          <pc:sldMk cId="3977813073" sldId="574"/>
        </pc:sldMkLst>
      </pc:sldChg>
      <pc:sldChg chg="modTransition">
        <pc:chgData name="sun above" userId="af778d66278731e4" providerId="LiveId" clId="{552B5A4A-72AE-459A-85B2-74401FBF69C3}" dt="2019-04-08T20:23:31.865" v="26040"/>
        <pc:sldMkLst>
          <pc:docMk/>
          <pc:sldMk cId="1330976581" sldId="576"/>
        </pc:sldMkLst>
      </pc:sldChg>
      <pc:sldChg chg="modTransition">
        <pc:chgData name="sun above" userId="af778d66278731e4" providerId="LiveId" clId="{552B5A4A-72AE-459A-85B2-74401FBF69C3}" dt="2019-04-08T20:23:31.865" v="26040"/>
        <pc:sldMkLst>
          <pc:docMk/>
          <pc:sldMk cId="3392344699" sldId="577"/>
        </pc:sldMkLst>
      </pc:sldChg>
      <pc:sldChg chg="modTransition">
        <pc:chgData name="sun above" userId="af778d66278731e4" providerId="LiveId" clId="{552B5A4A-72AE-459A-85B2-74401FBF69C3}" dt="2019-04-08T20:23:31.865" v="26040"/>
        <pc:sldMkLst>
          <pc:docMk/>
          <pc:sldMk cId="737620701" sldId="578"/>
        </pc:sldMkLst>
      </pc:sldChg>
      <pc:sldChg chg="modTransition">
        <pc:chgData name="sun above" userId="af778d66278731e4" providerId="LiveId" clId="{552B5A4A-72AE-459A-85B2-74401FBF69C3}" dt="2019-04-08T20:23:31.865" v="26040"/>
        <pc:sldMkLst>
          <pc:docMk/>
          <pc:sldMk cId="781399814" sldId="579"/>
        </pc:sldMkLst>
      </pc:sldChg>
      <pc:sldChg chg="modSp modTransition">
        <pc:chgData name="sun above" userId="af778d66278731e4" providerId="LiveId" clId="{552B5A4A-72AE-459A-85B2-74401FBF69C3}" dt="2019-04-08T20:23:31.865" v="26040"/>
        <pc:sldMkLst>
          <pc:docMk/>
          <pc:sldMk cId="2203078505" sldId="580"/>
        </pc:sldMkLst>
        <pc:spChg chg="mod">
          <ac:chgData name="sun above" userId="af778d66278731e4" providerId="LiveId" clId="{552B5A4A-72AE-459A-85B2-74401FBF69C3}" dt="2019-03-26T12:59:20.947" v="2608" actId="120"/>
          <ac:spMkLst>
            <pc:docMk/>
            <pc:sldMk cId="2203078505" sldId="580"/>
            <ac:spMk id="2" creationId="{00000000-0000-0000-0000-000000000000}"/>
          </ac:spMkLst>
        </pc:spChg>
        <pc:grpChg chg="mod">
          <ac:chgData name="sun above" userId="af778d66278731e4" providerId="LiveId" clId="{552B5A4A-72AE-459A-85B2-74401FBF69C3}" dt="2019-03-26T12:59:46.184" v="2612" actId="1076"/>
          <ac:grpSpMkLst>
            <pc:docMk/>
            <pc:sldMk cId="2203078505" sldId="580"/>
            <ac:grpSpMk id="9" creationId="{00000000-0000-0000-0000-000000000000}"/>
          </ac:grpSpMkLst>
        </pc:grpChg>
        <pc:picChg chg="mod">
          <ac:chgData name="sun above" userId="af778d66278731e4" providerId="LiveId" clId="{552B5A4A-72AE-459A-85B2-74401FBF69C3}" dt="2019-03-26T12:59:39.046" v="2610" actId="1076"/>
          <ac:picMkLst>
            <pc:docMk/>
            <pc:sldMk cId="2203078505" sldId="580"/>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740404645" sldId="581"/>
        </pc:sldMkLst>
        <pc:picChg chg="mod">
          <ac:chgData name="sun above" userId="af778d66278731e4" providerId="LiveId" clId="{552B5A4A-72AE-459A-85B2-74401FBF69C3}" dt="2019-03-31T06:04:06.766" v="7308" actId="1076"/>
          <ac:picMkLst>
            <pc:docMk/>
            <pc:sldMk cId="1740404645" sldId="581"/>
            <ac:picMk id="7" creationId="{00000000-0000-0000-0000-000000000000}"/>
          </ac:picMkLst>
        </pc:picChg>
        <pc:picChg chg="mod">
          <ac:chgData name="sun above" userId="af778d66278731e4" providerId="LiveId" clId="{552B5A4A-72AE-459A-85B2-74401FBF69C3}" dt="2019-03-31T06:04:16.579" v="7309" actId="108"/>
          <ac:picMkLst>
            <pc:docMk/>
            <pc:sldMk cId="1740404645" sldId="581"/>
            <ac:picMk id="1026" creationId="{00000000-0000-0000-0000-000000000000}"/>
          </ac:picMkLst>
        </pc:picChg>
      </pc:sldChg>
      <pc:sldChg chg="ord modTransition">
        <pc:chgData name="sun above" userId="af778d66278731e4" providerId="LiveId" clId="{552B5A4A-72AE-459A-85B2-74401FBF69C3}" dt="2019-04-08T20:23:31.865" v="26040"/>
        <pc:sldMkLst>
          <pc:docMk/>
          <pc:sldMk cId="757596383" sldId="582"/>
        </pc:sldMkLst>
      </pc:sldChg>
      <pc:sldChg chg="modTransition">
        <pc:chgData name="sun above" userId="af778d66278731e4" providerId="LiveId" clId="{552B5A4A-72AE-459A-85B2-74401FBF69C3}" dt="2019-04-08T20:23:31.865" v="26040"/>
        <pc:sldMkLst>
          <pc:docMk/>
          <pc:sldMk cId="2083512183" sldId="584"/>
        </pc:sldMkLst>
      </pc:sldChg>
      <pc:sldChg chg="modSp modTransition">
        <pc:chgData name="sun above" userId="af778d66278731e4" providerId="LiveId" clId="{552B5A4A-72AE-459A-85B2-74401FBF69C3}" dt="2019-04-09T06:24:04.594" v="26065" actId="20577"/>
        <pc:sldMkLst>
          <pc:docMk/>
          <pc:sldMk cId="1657265463" sldId="585"/>
        </pc:sldMkLst>
        <pc:spChg chg="mod">
          <ac:chgData name="sun above" userId="af778d66278731e4" providerId="LiveId" clId="{552B5A4A-72AE-459A-85B2-74401FBF69C3}" dt="2019-03-31T06:03:28.487" v="7303" actId="20577"/>
          <ac:spMkLst>
            <pc:docMk/>
            <pc:sldMk cId="1657265463" sldId="585"/>
            <ac:spMk id="2" creationId="{00000000-0000-0000-0000-000000000000}"/>
          </ac:spMkLst>
        </pc:spChg>
        <pc:spChg chg="mod">
          <ac:chgData name="sun above" userId="af778d66278731e4" providerId="LiveId" clId="{552B5A4A-72AE-459A-85B2-74401FBF69C3}" dt="2019-04-09T06:24:04.594" v="26065" actId="20577"/>
          <ac:spMkLst>
            <pc:docMk/>
            <pc:sldMk cId="1657265463" sldId="585"/>
            <ac:spMk id="3" creationId="{00000000-0000-0000-0000-000000000000}"/>
          </ac:spMkLst>
        </pc:spChg>
      </pc:sldChg>
      <pc:sldChg chg="modSp modTransition">
        <pc:chgData name="sun above" userId="af778d66278731e4" providerId="LiveId" clId="{552B5A4A-72AE-459A-85B2-74401FBF69C3}" dt="2019-04-08T20:23:31.865" v="26040"/>
        <pc:sldMkLst>
          <pc:docMk/>
          <pc:sldMk cId="366091889" sldId="586"/>
        </pc:sldMkLst>
        <pc:spChg chg="mod">
          <ac:chgData name="sun above" userId="af778d66278731e4" providerId="LiveId" clId="{552B5A4A-72AE-459A-85B2-74401FBF69C3}" dt="2019-03-31T05:44:30.752" v="6819" actId="20577"/>
          <ac:spMkLst>
            <pc:docMk/>
            <pc:sldMk cId="366091889" sldId="58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873968169" sldId="587"/>
        </pc:sldMkLst>
        <pc:spChg chg="mod">
          <ac:chgData name="sun above" userId="af778d66278731e4" providerId="LiveId" clId="{552B5A4A-72AE-459A-85B2-74401FBF69C3}" dt="2019-03-30T22:49:00.949" v="6770" actId="6549"/>
          <ac:spMkLst>
            <pc:docMk/>
            <pc:sldMk cId="1873968169" sldId="587"/>
            <ac:spMk id="3" creationId="{00000000-0000-0000-0000-000000000000}"/>
          </ac:spMkLst>
        </pc:spChg>
        <pc:spChg chg="add del">
          <ac:chgData name="sun above" userId="af778d66278731e4" providerId="LiveId" clId="{552B5A4A-72AE-459A-85B2-74401FBF69C3}" dt="2019-03-30T20:44:08.999" v="6696"/>
          <ac:spMkLst>
            <pc:docMk/>
            <pc:sldMk cId="1873968169" sldId="587"/>
            <ac:spMk id="10" creationId="{C9D35AD0-3220-4C22-B30F-7426D6FB09A8}"/>
          </ac:spMkLst>
        </pc:spChg>
        <pc:spChg chg="add del mod">
          <ac:chgData name="sun above" userId="af778d66278731e4" providerId="LiveId" clId="{552B5A4A-72AE-459A-85B2-74401FBF69C3}" dt="2019-03-30T20:45:23.921" v="6703" actId="478"/>
          <ac:spMkLst>
            <pc:docMk/>
            <pc:sldMk cId="1873968169" sldId="587"/>
            <ac:spMk id="11" creationId="{A7418A56-D1D1-4CF5-BFCE-58F320E85F2A}"/>
          </ac:spMkLst>
        </pc:spChg>
        <pc:spChg chg="add del mod">
          <ac:chgData name="sun above" userId="af778d66278731e4" providerId="LiveId" clId="{552B5A4A-72AE-459A-85B2-74401FBF69C3}" dt="2019-03-30T20:45:23.921" v="6703" actId="478"/>
          <ac:spMkLst>
            <pc:docMk/>
            <pc:sldMk cId="1873968169" sldId="587"/>
            <ac:spMk id="14" creationId="{E046CC74-0FB8-4E15-8847-AF2BC83C71B7}"/>
          </ac:spMkLst>
        </pc:spChg>
        <pc:spChg chg="add del">
          <ac:chgData name="sun above" userId="af778d66278731e4" providerId="LiveId" clId="{552B5A4A-72AE-459A-85B2-74401FBF69C3}" dt="2019-03-30T20:46:26.049" v="6728"/>
          <ac:spMkLst>
            <pc:docMk/>
            <pc:sldMk cId="1873968169" sldId="587"/>
            <ac:spMk id="17" creationId="{28AA10D1-2845-4C82-A3AB-5F67D15139C8}"/>
          </ac:spMkLst>
        </pc:spChg>
        <pc:spChg chg="add del">
          <ac:chgData name="sun above" userId="af778d66278731e4" providerId="LiveId" clId="{552B5A4A-72AE-459A-85B2-74401FBF69C3}" dt="2019-03-30T20:46:25.517" v="6727"/>
          <ac:spMkLst>
            <pc:docMk/>
            <pc:sldMk cId="1873968169" sldId="587"/>
            <ac:spMk id="18" creationId="{7785EDF7-438D-4AD8-9079-662C58C3AEEA}"/>
          </ac:spMkLst>
        </pc:spChg>
        <pc:spChg chg="add del mod">
          <ac:chgData name="sun above" userId="af778d66278731e4" providerId="LiveId" clId="{552B5A4A-72AE-459A-85B2-74401FBF69C3}" dt="2019-03-30T20:47:03.320" v="6733" actId="478"/>
          <ac:spMkLst>
            <pc:docMk/>
            <pc:sldMk cId="1873968169" sldId="587"/>
            <ac:spMk id="19" creationId="{AC9D66EF-2FF6-4503-AD5B-D9576FDD3193}"/>
          </ac:spMkLst>
        </pc:spChg>
        <pc:picChg chg="add mod">
          <ac:chgData name="sun above" userId="af778d66278731e4" providerId="LiveId" clId="{552B5A4A-72AE-459A-85B2-74401FBF69C3}" dt="2019-03-30T22:49:09.195" v="6772" actId="1076"/>
          <ac:picMkLst>
            <pc:docMk/>
            <pc:sldMk cId="1873968169" sldId="587"/>
            <ac:picMk id="20" creationId="{3AC96473-BA18-43EA-BA7A-F15762DC2B6F}"/>
          </ac:picMkLst>
        </pc:picChg>
        <pc:picChg chg="add del mod">
          <ac:chgData name="sun above" userId="af778d66278731e4" providerId="LiveId" clId="{552B5A4A-72AE-459A-85B2-74401FBF69C3}" dt="2019-03-30T22:51:21.038" v="6781" actId="478"/>
          <ac:picMkLst>
            <pc:docMk/>
            <pc:sldMk cId="1873968169" sldId="587"/>
            <ac:picMk id="1026" creationId="{03ABBF3B-DCE7-4433-AAE5-5FD2AA1525EB}"/>
          </ac:picMkLst>
        </pc:picChg>
      </pc:sldChg>
      <pc:sldChg chg="ord modTransition">
        <pc:chgData name="sun above" userId="af778d66278731e4" providerId="LiveId" clId="{552B5A4A-72AE-459A-85B2-74401FBF69C3}" dt="2019-04-08T20:23:31.865" v="26040"/>
        <pc:sldMkLst>
          <pc:docMk/>
          <pc:sldMk cId="2203200431" sldId="588"/>
        </pc:sldMkLst>
      </pc:sldChg>
      <pc:sldChg chg="modSp modTransition">
        <pc:chgData name="sun above" userId="af778d66278731e4" providerId="LiveId" clId="{552B5A4A-72AE-459A-85B2-74401FBF69C3}" dt="2019-04-08T20:23:31.865" v="26040"/>
        <pc:sldMkLst>
          <pc:docMk/>
          <pc:sldMk cId="564937036" sldId="589"/>
        </pc:sldMkLst>
        <pc:spChg chg="mod">
          <ac:chgData name="sun above" userId="af778d66278731e4" providerId="LiveId" clId="{552B5A4A-72AE-459A-85B2-74401FBF69C3}" dt="2019-03-31T06:01:04.710" v="7264" actId="20577"/>
          <ac:spMkLst>
            <pc:docMk/>
            <pc:sldMk cId="564937036" sldId="589"/>
            <ac:spMk id="3" creationId="{00000000-0000-0000-0000-000000000000}"/>
          </ac:spMkLst>
        </pc:spChg>
        <pc:spChg chg="mod">
          <ac:chgData name="sun above" userId="af778d66278731e4" providerId="LiveId" clId="{552B5A4A-72AE-459A-85B2-74401FBF69C3}" dt="2019-04-01T00:11:02.561" v="10621" actId="14100"/>
          <ac:spMkLst>
            <pc:docMk/>
            <pc:sldMk cId="564937036" sldId="589"/>
            <ac:spMk id="7" creationId="{00000000-0000-0000-0000-000000000000}"/>
          </ac:spMkLst>
        </pc:spChg>
      </pc:sldChg>
      <pc:sldChg chg="add modTransition">
        <pc:chgData name="sun above" userId="af778d66278731e4" providerId="LiveId" clId="{552B5A4A-72AE-459A-85B2-74401FBF69C3}" dt="2019-04-08T20:23:31.865" v="26040"/>
        <pc:sldMkLst>
          <pc:docMk/>
          <pc:sldMk cId="3592243154" sldId="590"/>
        </pc:sldMkLst>
      </pc:sldChg>
      <pc:sldChg chg="modSp ord modTransition">
        <pc:chgData name="sun above" userId="af778d66278731e4" providerId="LiveId" clId="{552B5A4A-72AE-459A-85B2-74401FBF69C3}" dt="2019-04-08T20:23:31.865" v="26040"/>
        <pc:sldMkLst>
          <pc:docMk/>
          <pc:sldMk cId="826883752" sldId="591"/>
        </pc:sldMkLst>
        <pc:spChg chg="mod">
          <ac:chgData name="sun above" userId="af778d66278731e4" providerId="LiveId" clId="{552B5A4A-72AE-459A-85B2-74401FBF69C3}" dt="2019-03-26T13:06:45.405" v="2897" actId="20577"/>
          <ac:spMkLst>
            <pc:docMk/>
            <pc:sldMk cId="826883752" sldId="591"/>
            <ac:spMk id="3" creationId="{00000000-0000-0000-0000-000000000000}"/>
          </ac:spMkLst>
        </pc:spChg>
        <pc:grpChg chg="mod">
          <ac:chgData name="sun above" userId="af778d66278731e4" providerId="LiveId" clId="{552B5A4A-72AE-459A-85B2-74401FBF69C3}" dt="2019-03-26T13:06:32.902" v="2883" actId="1076"/>
          <ac:grpSpMkLst>
            <pc:docMk/>
            <pc:sldMk cId="826883752" sldId="591"/>
            <ac:grpSpMk id="7" creationId="{00000000-0000-0000-0000-000000000000}"/>
          </ac:grpSpMkLst>
        </pc:grpChg>
      </pc:sldChg>
      <pc:sldChg chg="add modTransition">
        <pc:chgData name="sun above" userId="af778d66278731e4" providerId="LiveId" clId="{552B5A4A-72AE-459A-85B2-74401FBF69C3}" dt="2019-04-08T20:23:31.865" v="26040"/>
        <pc:sldMkLst>
          <pc:docMk/>
          <pc:sldMk cId="2189418658" sldId="592"/>
        </pc:sldMkLst>
      </pc:sldChg>
      <pc:sldChg chg="add modTransition">
        <pc:chgData name="sun above" userId="af778d66278731e4" providerId="LiveId" clId="{552B5A4A-72AE-459A-85B2-74401FBF69C3}" dt="2019-04-08T20:23:31.865" v="26040"/>
        <pc:sldMkLst>
          <pc:docMk/>
          <pc:sldMk cId="355845170" sldId="593"/>
        </pc:sldMkLst>
      </pc:sldChg>
      <pc:sldChg chg="add modTransition">
        <pc:chgData name="sun above" userId="af778d66278731e4" providerId="LiveId" clId="{552B5A4A-72AE-459A-85B2-74401FBF69C3}" dt="2019-04-08T20:23:31.865" v="26040"/>
        <pc:sldMkLst>
          <pc:docMk/>
          <pc:sldMk cId="460506605" sldId="594"/>
        </pc:sldMkLst>
      </pc:sldChg>
      <pc:sldChg chg="add modTransition">
        <pc:chgData name="sun above" userId="af778d66278731e4" providerId="LiveId" clId="{552B5A4A-72AE-459A-85B2-74401FBF69C3}" dt="2019-04-08T20:23:31.865" v="26040"/>
        <pc:sldMkLst>
          <pc:docMk/>
          <pc:sldMk cId="2948253375" sldId="595"/>
        </pc:sldMkLst>
      </pc:sldChg>
      <pc:sldChg chg="add modTransition">
        <pc:chgData name="sun above" userId="af778d66278731e4" providerId="LiveId" clId="{552B5A4A-72AE-459A-85B2-74401FBF69C3}" dt="2019-04-08T20:23:31.865" v="26040"/>
        <pc:sldMkLst>
          <pc:docMk/>
          <pc:sldMk cId="449380294" sldId="596"/>
        </pc:sldMkLst>
      </pc:sldChg>
      <pc:sldChg chg="add modTransition">
        <pc:chgData name="sun above" userId="af778d66278731e4" providerId="LiveId" clId="{552B5A4A-72AE-459A-85B2-74401FBF69C3}" dt="2019-04-08T20:23:31.865" v="26040"/>
        <pc:sldMkLst>
          <pc:docMk/>
          <pc:sldMk cId="1052787752" sldId="597"/>
        </pc:sldMkLst>
      </pc:sldChg>
      <pc:sldChg chg="add modTransition">
        <pc:chgData name="sun above" userId="af778d66278731e4" providerId="LiveId" clId="{552B5A4A-72AE-459A-85B2-74401FBF69C3}" dt="2019-04-08T20:23:31.865" v="26040"/>
        <pc:sldMkLst>
          <pc:docMk/>
          <pc:sldMk cId="4129546056" sldId="598"/>
        </pc:sldMkLst>
      </pc:sldChg>
      <pc:sldChg chg="add modTransition">
        <pc:chgData name="sun above" userId="af778d66278731e4" providerId="LiveId" clId="{552B5A4A-72AE-459A-85B2-74401FBF69C3}" dt="2019-04-08T20:23:31.865" v="26040"/>
        <pc:sldMkLst>
          <pc:docMk/>
          <pc:sldMk cId="873342216" sldId="599"/>
        </pc:sldMkLst>
      </pc:sldChg>
      <pc:sldChg chg="add modTransition">
        <pc:chgData name="sun above" userId="af778d66278731e4" providerId="LiveId" clId="{552B5A4A-72AE-459A-85B2-74401FBF69C3}" dt="2019-04-08T20:23:31.865" v="26040"/>
        <pc:sldMkLst>
          <pc:docMk/>
          <pc:sldMk cId="2773943083" sldId="600"/>
        </pc:sldMkLst>
      </pc:sldChg>
      <pc:sldChg chg="add modTransition">
        <pc:chgData name="sun above" userId="af778d66278731e4" providerId="LiveId" clId="{552B5A4A-72AE-459A-85B2-74401FBF69C3}" dt="2019-04-08T20:23:31.865" v="26040"/>
        <pc:sldMkLst>
          <pc:docMk/>
          <pc:sldMk cId="1217044655" sldId="601"/>
        </pc:sldMkLst>
      </pc:sldChg>
      <pc:sldChg chg="add modTransition">
        <pc:chgData name="sun above" userId="af778d66278731e4" providerId="LiveId" clId="{552B5A4A-72AE-459A-85B2-74401FBF69C3}" dt="2019-04-08T20:23:31.865" v="26040"/>
        <pc:sldMkLst>
          <pc:docMk/>
          <pc:sldMk cId="4210296354" sldId="602"/>
        </pc:sldMkLst>
      </pc:sldChg>
      <pc:sldChg chg="add modTransition">
        <pc:chgData name="sun above" userId="af778d66278731e4" providerId="LiveId" clId="{552B5A4A-72AE-459A-85B2-74401FBF69C3}" dt="2019-04-08T20:23:31.865" v="26040"/>
        <pc:sldMkLst>
          <pc:docMk/>
          <pc:sldMk cId="3416923179" sldId="603"/>
        </pc:sldMkLst>
      </pc:sldChg>
      <pc:sldChg chg="add modTransition">
        <pc:chgData name="sun above" userId="af778d66278731e4" providerId="LiveId" clId="{552B5A4A-72AE-459A-85B2-74401FBF69C3}" dt="2019-04-08T20:23:31.865" v="26040"/>
        <pc:sldMkLst>
          <pc:docMk/>
          <pc:sldMk cId="1214001875" sldId="604"/>
        </pc:sldMkLst>
      </pc:sldChg>
      <pc:sldChg chg="modSp modTransition">
        <pc:chgData name="sun above" userId="af778d66278731e4" providerId="LiveId" clId="{552B5A4A-72AE-459A-85B2-74401FBF69C3}" dt="2019-04-08T20:23:31.865" v="26040"/>
        <pc:sldMkLst>
          <pc:docMk/>
          <pc:sldMk cId="1446146299" sldId="606"/>
        </pc:sldMkLst>
        <pc:spChg chg="mod">
          <ac:chgData name="sun above" userId="af778d66278731e4" providerId="LiveId" clId="{552B5A4A-72AE-459A-85B2-74401FBF69C3}" dt="2019-04-01T05:22:13.171" v="10714" actId="20577"/>
          <ac:spMkLst>
            <pc:docMk/>
            <pc:sldMk cId="1446146299" sldId="606"/>
            <ac:spMk id="3" creationId="{00000000-0000-0000-0000-000000000000}"/>
          </ac:spMkLst>
        </pc:spChg>
      </pc:sldChg>
      <pc:sldChg chg="add modTransition">
        <pc:chgData name="sun above" userId="af778d66278731e4" providerId="LiveId" clId="{552B5A4A-72AE-459A-85B2-74401FBF69C3}" dt="2019-04-08T20:23:31.865" v="26040"/>
        <pc:sldMkLst>
          <pc:docMk/>
          <pc:sldMk cId="332661995" sldId="607"/>
        </pc:sldMkLst>
      </pc:sldChg>
      <pc:sldChg chg="add modTransition">
        <pc:chgData name="sun above" userId="af778d66278731e4" providerId="LiveId" clId="{552B5A4A-72AE-459A-85B2-74401FBF69C3}" dt="2019-04-08T20:23:31.865" v="26040"/>
        <pc:sldMkLst>
          <pc:docMk/>
          <pc:sldMk cId="2358722887" sldId="608"/>
        </pc:sldMkLst>
      </pc:sldChg>
      <pc:sldChg chg="modSp modTransition">
        <pc:chgData name="sun above" userId="af778d66278731e4" providerId="LiveId" clId="{552B5A4A-72AE-459A-85B2-74401FBF69C3}" dt="2019-04-08T20:23:31.865" v="26040"/>
        <pc:sldMkLst>
          <pc:docMk/>
          <pc:sldMk cId="2165254555" sldId="611"/>
        </pc:sldMkLst>
        <pc:spChg chg="mod">
          <ac:chgData name="sun above" userId="af778d66278731e4" providerId="LiveId" clId="{552B5A4A-72AE-459A-85B2-74401FBF69C3}" dt="2019-03-26T13:08:44.038" v="2913" actId="207"/>
          <ac:spMkLst>
            <pc:docMk/>
            <pc:sldMk cId="2165254555" sldId="611"/>
            <ac:spMk id="2" creationId="{00000000-0000-0000-0000-000000000000}"/>
          </ac:spMkLst>
        </pc:spChg>
        <pc:spChg chg="mod">
          <ac:chgData name="sun above" userId="af778d66278731e4" providerId="LiveId" clId="{552B5A4A-72AE-459A-85B2-74401FBF69C3}" dt="2019-04-04T23:01:24.630" v="13587" actId="6549"/>
          <ac:spMkLst>
            <pc:docMk/>
            <pc:sldMk cId="2165254555" sldId="61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23501931" sldId="613"/>
        </pc:sldMkLst>
        <pc:spChg chg="mod">
          <ac:chgData name="sun above" userId="af778d66278731e4" providerId="LiveId" clId="{552B5A4A-72AE-459A-85B2-74401FBF69C3}" dt="2019-04-01T05:29:08.531" v="10836" actId="2711"/>
          <ac:spMkLst>
            <pc:docMk/>
            <pc:sldMk cId="3523501931" sldId="613"/>
            <ac:spMk id="9" creationId="{00000000-0000-0000-0000-000000000000}"/>
          </ac:spMkLst>
        </pc:spChg>
        <pc:graphicFrameChg chg="mod modGraphic">
          <ac:chgData name="sun above" userId="af778d66278731e4" providerId="LiveId" clId="{552B5A4A-72AE-459A-85B2-74401FBF69C3}" dt="2019-03-31T14:46:55.033" v="7472" actId="12385"/>
          <ac:graphicFrameMkLst>
            <pc:docMk/>
            <pc:sldMk cId="3523501931" sldId="613"/>
            <ac:graphicFrameMk id="7" creationId="{00000000-0000-0000-0000-000000000000}"/>
          </ac:graphicFrameMkLst>
        </pc:graphicFrameChg>
        <pc:graphicFrameChg chg="add del mod">
          <ac:chgData name="sun above" userId="af778d66278731e4" providerId="LiveId" clId="{552B5A4A-72AE-459A-85B2-74401FBF69C3}" dt="2019-03-31T14:44:08.378" v="7457" actId="478"/>
          <ac:graphicFrameMkLst>
            <pc:docMk/>
            <pc:sldMk cId="3523501931" sldId="613"/>
            <ac:graphicFrameMk id="11" creationId="{38931CF5-6783-4BB2-8F01-4341E7D330EA}"/>
          </ac:graphicFrameMkLst>
        </pc:graphicFrameChg>
      </pc:sldChg>
      <pc:sldChg chg="modTransition">
        <pc:chgData name="sun above" userId="af778d66278731e4" providerId="LiveId" clId="{552B5A4A-72AE-459A-85B2-74401FBF69C3}" dt="2019-04-08T20:23:31.865" v="26040"/>
        <pc:sldMkLst>
          <pc:docMk/>
          <pc:sldMk cId="4016887920" sldId="615"/>
        </pc:sldMkLst>
      </pc:sldChg>
      <pc:sldChg chg="add ord">
        <pc:chgData name="sun above" userId="af778d66278731e4" providerId="LiveId" clId="{552B5A4A-72AE-459A-85B2-74401FBF69C3}" dt="2019-04-09T06:23:07.388" v="26044"/>
        <pc:sldMkLst>
          <pc:docMk/>
          <pc:sldMk cId="4089100928" sldId="616"/>
        </pc:sldMkLst>
      </pc:sldChg>
      <pc:sldChg chg="ord modTransition">
        <pc:chgData name="sun above" userId="af778d66278731e4" providerId="LiveId" clId="{552B5A4A-72AE-459A-85B2-74401FBF69C3}" dt="2019-04-08T20:23:31.865" v="26040"/>
        <pc:sldMkLst>
          <pc:docMk/>
          <pc:sldMk cId="1433370726" sldId="617"/>
        </pc:sldMkLst>
      </pc:sldChg>
      <pc:sldChg chg="add modTransition">
        <pc:chgData name="sun above" userId="af778d66278731e4" providerId="LiveId" clId="{552B5A4A-72AE-459A-85B2-74401FBF69C3}" dt="2019-04-08T20:23:31.865" v="26040"/>
        <pc:sldMkLst>
          <pc:docMk/>
          <pc:sldMk cId="1879923379" sldId="618"/>
        </pc:sldMkLst>
      </pc:sldChg>
      <pc:sldChg chg="ord modTransition">
        <pc:chgData name="sun above" userId="af778d66278731e4" providerId="LiveId" clId="{552B5A4A-72AE-459A-85B2-74401FBF69C3}" dt="2019-04-08T20:23:31.865" v="26040"/>
        <pc:sldMkLst>
          <pc:docMk/>
          <pc:sldMk cId="417402943" sldId="619"/>
        </pc:sldMkLst>
      </pc:sldChg>
      <pc:sldChg chg="modSp ord modTransition">
        <pc:chgData name="sun above" userId="af778d66278731e4" providerId="LiveId" clId="{552B5A4A-72AE-459A-85B2-74401FBF69C3}" dt="2019-04-08T20:23:31.865" v="26040"/>
        <pc:sldMkLst>
          <pc:docMk/>
          <pc:sldMk cId="2115079299" sldId="620"/>
        </pc:sldMkLst>
        <pc:spChg chg="mod">
          <ac:chgData name="sun above" userId="af778d66278731e4" providerId="LiveId" clId="{552B5A4A-72AE-459A-85B2-74401FBF69C3}" dt="2019-03-26T13:04:52.907" v="2873" actId="27636"/>
          <ac:spMkLst>
            <pc:docMk/>
            <pc:sldMk cId="2115079299" sldId="620"/>
            <ac:spMk id="2" creationId="{00000000-0000-0000-0000-000000000000}"/>
          </ac:spMkLst>
        </pc:spChg>
        <pc:spChg chg="mod">
          <ac:chgData name="sun above" userId="af778d66278731e4" providerId="LiveId" clId="{552B5A4A-72AE-459A-85B2-74401FBF69C3}" dt="2019-03-26T13:05:23.955" v="2876" actId="14100"/>
          <ac:spMkLst>
            <pc:docMk/>
            <pc:sldMk cId="2115079299" sldId="620"/>
            <ac:spMk id="16" creationId="{00000000-0000-0000-0000-000000000000}"/>
          </ac:spMkLst>
        </pc:spChg>
      </pc:sldChg>
      <pc:sldChg chg="modSp modTransition">
        <pc:chgData name="sun above" userId="af778d66278731e4" providerId="LiveId" clId="{552B5A4A-72AE-459A-85B2-74401FBF69C3}" dt="2019-04-08T20:23:31.865" v="26040"/>
        <pc:sldMkLst>
          <pc:docMk/>
          <pc:sldMk cId="264457910" sldId="621"/>
        </pc:sldMkLst>
        <pc:spChg chg="mod">
          <ac:chgData name="sun above" userId="af778d66278731e4" providerId="LiveId" clId="{552B5A4A-72AE-459A-85B2-74401FBF69C3}" dt="2019-03-31T14:48:20.465" v="7478" actId="207"/>
          <ac:spMkLst>
            <pc:docMk/>
            <pc:sldMk cId="264457910" sldId="621"/>
            <ac:spMk id="7" creationId="{00000000-0000-0000-0000-000000000000}"/>
          </ac:spMkLst>
        </pc:spChg>
      </pc:sldChg>
      <pc:sldChg chg="add modTransition">
        <pc:chgData name="sun above" userId="af778d66278731e4" providerId="LiveId" clId="{552B5A4A-72AE-459A-85B2-74401FBF69C3}" dt="2019-04-08T20:23:31.865" v="26040"/>
        <pc:sldMkLst>
          <pc:docMk/>
          <pc:sldMk cId="4147473265" sldId="622"/>
        </pc:sldMkLst>
      </pc:sldChg>
      <pc:sldChg chg="add modTransition">
        <pc:chgData name="sun above" userId="af778d66278731e4" providerId="LiveId" clId="{552B5A4A-72AE-459A-85B2-74401FBF69C3}" dt="2019-04-08T20:23:31.865" v="26040"/>
        <pc:sldMkLst>
          <pc:docMk/>
          <pc:sldMk cId="588139403" sldId="623"/>
        </pc:sldMkLst>
      </pc:sldChg>
      <pc:sldChg chg="add modTransition">
        <pc:chgData name="sun above" userId="af778d66278731e4" providerId="LiveId" clId="{552B5A4A-72AE-459A-85B2-74401FBF69C3}" dt="2019-04-08T20:23:31.865" v="26040"/>
        <pc:sldMkLst>
          <pc:docMk/>
          <pc:sldMk cId="1313736956" sldId="624"/>
        </pc:sldMkLst>
      </pc:sldChg>
      <pc:sldChg chg="delSp modSp modTransition">
        <pc:chgData name="sun above" userId="af778d66278731e4" providerId="LiveId" clId="{552B5A4A-72AE-459A-85B2-74401FBF69C3}" dt="2019-04-08T20:23:31.865" v="26040"/>
        <pc:sldMkLst>
          <pc:docMk/>
          <pc:sldMk cId="1720611356" sldId="625"/>
        </pc:sldMkLst>
        <pc:spChg chg="mod">
          <ac:chgData name="sun above" userId="af778d66278731e4" providerId="LiveId" clId="{552B5A4A-72AE-459A-85B2-74401FBF69C3}" dt="2019-04-04T22:58:45.387" v="13551" actId="20577"/>
          <ac:spMkLst>
            <pc:docMk/>
            <pc:sldMk cId="1720611356" sldId="625"/>
            <ac:spMk id="3" creationId="{00000000-0000-0000-0000-000000000000}"/>
          </ac:spMkLst>
        </pc:spChg>
        <pc:spChg chg="mod">
          <ac:chgData name="sun above" userId="af778d66278731e4" providerId="LiveId" clId="{552B5A4A-72AE-459A-85B2-74401FBF69C3}" dt="2019-04-04T22:57:47.363" v="13533" actId="1076"/>
          <ac:spMkLst>
            <pc:docMk/>
            <pc:sldMk cId="1720611356" sldId="625"/>
            <ac:spMk id="9" creationId="{00000000-0000-0000-0000-000000000000}"/>
          </ac:spMkLst>
        </pc:spChg>
        <pc:spChg chg="del mod">
          <ac:chgData name="sun above" userId="af778d66278731e4" providerId="LiveId" clId="{552B5A4A-72AE-459A-85B2-74401FBF69C3}" dt="2019-04-04T22:57:40.717" v="13532" actId="478"/>
          <ac:spMkLst>
            <pc:docMk/>
            <pc:sldMk cId="1720611356" sldId="625"/>
            <ac:spMk id="10" creationId="{00000000-0000-0000-0000-000000000000}"/>
          </ac:spMkLst>
        </pc:spChg>
        <pc:spChg chg="mod">
          <ac:chgData name="sun above" userId="af778d66278731e4" providerId="LiveId" clId="{552B5A4A-72AE-459A-85B2-74401FBF69C3}" dt="2019-04-01T05:27:23.286" v="10778" actId="20577"/>
          <ac:spMkLst>
            <pc:docMk/>
            <pc:sldMk cId="1720611356" sldId="625"/>
            <ac:spMk id="11" creationId="{00000000-0000-0000-0000-000000000000}"/>
          </ac:spMkLst>
        </pc:spChg>
        <pc:spChg chg="del mod">
          <ac:chgData name="sun above" userId="af778d66278731e4" providerId="LiveId" clId="{552B5A4A-72AE-459A-85B2-74401FBF69C3}" dt="2019-04-04T22:57:12.871" v="13528" actId="478"/>
          <ac:spMkLst>
            <pc:docMk/>
            <pc:sldMk cId="1720611356" sldId="625"/>
            <ac:spMk id="12" creationId="{00000000-0000-0000-0000-000000000000}"/>
          </ac:spMkLst>
        </pc:spChg>
        <pc:grpChg chg="mod">
          <ac:chgData name="sun above" userId="af778d66278731e4" providerId="LiveId" clId="{552B5A4A-72AE-459A-85B2-74401FBF69C3}" dt="2019-04-01T05:24:17.502" v="10726" actId="207"/>
          <ac:grpSpMkLst>
            <pc:docMk/>
            <pc:sldMk cId="1720611356" sldId="625"/>
            <ac:grpSpMk id="7" creationId="{00000000-0000-0000-0000-000000000000}"/>
          </ac:grpSpMkLst>
        </pc:grpChg>
      </pc:sldChg>
      <pc:sldChg chg="modSp modTransition">
        <pc:chgData name="sun above" userId="af778d66278731e4" providerId="LiveId" clId="{552B5A4A-72AE-459A-85B2-74401FBF69C3}" dt="2019-04-08T20:23:31.865" v="26040"/>
        <pc:sldMkLst>
          <pc:docMk/>
          <pc:sldMk cId="2316826021" sldId="626"/>
        </pc:sldMkLst>
        <pc:spChg chg="mod">
          <ac:chgData name="sun above" userId="af778d66278731e4" providerId="LiveId" clId="{552B5A4A-72AE-459A-85B2-74401FBF69C3}" dt="2019-04-02T18:57:22.160" v="12671" actId="14100"/>
          <ac:spMkLst>
            <pc:docMk/>
            <pc:sldMk cId="2316826021" sldId="626"/>
            <ac:spMk id="5" creationId="{00000000-0000-0000-0000-000000000000}"/>
          </ac:spMkLst>
        </pc:spChg>
        <pc:spChg chg="mod">
          <ac:chgData name="sun above" userId="af778d66278731e4" providerId="LiveId" clId="{552B5A4A-72AE-459A-85B2-74401FBF69C3}" dt="2019-04-02T18:57:29.195" v="12673" actId="12"/>
          <ac:spMkLst>
            <pc:docMk/>
            <pc:sldMk cId="2316826021" sldId="626"/>
            <ac:spMk id="8" creationId="{00000000-0000-0000-0000-000000000000}"/>
          </ac:spMkLst>
        </pc:spChg>
      </pc:sldChg>
      <pc:sldChg chg="add modTransition">
        <pc:chgData name="sun above" userId="af778d66278731e4" providerId="LiveId" clId="{552B5A4A-72AE-459A-85B2-74401FBF69C3}" dt="2019-04-08T20:23:31.865" v="26040"/>
        <pc:sldMkLst>
          <pc:docMk/>
          <pc:sldMk cId="4138277170" sldId="627"/>
        </pc:sldMkLst>
      </pc:sldChg>
      <pc:sldChg chg="modSp modTransition">
        <pc:chgData name="sun above" userId="af778d66278731e4" providerId="LiveId" clId="{552B5A4A-72AE-459A-85B2-74401FBF69C3}" dt="2019-04-10T03:56:32.862" v="26174" actId="122"/>
        <pc:sldMkLst>
          <pc:docMk/>
          <pc:sldMk cId="3757533317" sldId="628"/>
        </pc:sldMkLst>
        <pc:spChg chg="mod">
          <ac:chgData name="sun above" userId="af778d66278731e4" providerId="LiveId" clId="{552B5A4A-72AE-459A-85B2-74401FBF69C3}" dt="2019-03-26T13:07:31.760" v="2903" actId="27636"/>
          <ac:spMkLst>
            <pc:docMk/>
            <pc:sldMk cId="3757533317" sldId="628"/>
            <ac:spMk id="2" creationId="{00000000-0000-0000-0000-000000000000}"/>
          </ac:spMkLst>
        </pc:spChg>
        <pc:graphicFrameChg chg="mod modGraphic">
          <ac:chgData name="sun above" userId="af778d66278731e4" providerId="LiveId" clId="{552B5A4A-72AE-459A-85B2-74401FBF69C3}" dt="2019-04-10T03:56:32.862" v="26174" actId="122"/>
          <ac:graphicFrameMkLst>
            <pc:docMk/>
            <pc:sldMk cId="3757533317" sldId="628"/>
            <ac:graphicFrameMk id="7" creationId="{00000000-0000-0000-0000-000000000000}"/>
          </ac:graphicFrameMkLst>
        </pc:graphicFrameChg>
      </pc:sldChg>
      <pc:sldChg chg="modSp modTransition">
        <pc:chgData name="sun above" userId="af778d66278731e4" providerId="LiveId" clId="{552B5A4A-72AE-459A-85B2-74401FBF69C3}" dt="2019-04-10T03:53:01.215" v="26147" actId="404"/>
        <pc:sldMkLst>
          <pc:docMk/>
          <pc:sldMk cId="2016488055" sldId="629"/>
        </pc:sldMkLst>
        <pc:spChg chg="mod">
          <ac:chgData name="sun above" userId="af778d66278731e4" providerId="LiveId" clId="{552B5A4A-72AE-459A-85B2-74401FBF69C3}" dt="2019-04-01T05:28:32.740" v="10835"/>
          <ac:spMkLst>
            <pc:docMk/>
            <pc:sldMk cId="2016488055" sldId="629"/>
            <ac:spMk id="11" creationId="{00000000-0000-0000-0000-000000000000}"/>
          </ac:spMkLst>
        </pc:spChg>
        <pc:spChg chg="mod">
          <ac:chgData name="sun above" userId="af778d66278731e4" providerId="LiveId" clId="{552B5A4A-72AE-459A-85B2-74401FBF69C3}" dt="2019-04-02T18:58:22.575" v="12686"/>
          <ac:spMkLst>
            <pc:docMk/>
            <pc:sldMk cId="2016488055" sldId="629"/>
            <ac:spMk id="13" creationId="{00000000-0000-0000-0000-000000000000}"/>
          </ac:spMkLst>
        </pc:spChg>
        <pc:spChg chg="mod">
          <ac:chgData name="sun above" userId="af778d66278731e4" providerId="LiveId" clId="{552B5A4A-72AE-459A-85B2-74401FBF69C3}" dt="2019-04-10T03:53:01.215" v="26147" actId="404"/>
          <ac:spMkLst>
            <pc:docMk/>
            <pc:sldMk cId="2016488055" sldId="629"/>
            <ac:spMk id="18" creationId="{00000000-0000-0000-0000-000000000000}"/>
          </ac:spMkLst>
        </pc:spChg>
        <pc:spChg chg="mod">
          <ac:chgData name="sun above" userId="af778d66278731e4" providerId="LiveId" clId="{552B5A4A-72AE-459A-85B2-74401FBF69C3}" dt="2019-04-01T05:27:59.622" v="10781" actId="2"/>
          <ac:spMkLst>
            <pc:docMk/>
            <pc:sldMk cId="2016488055" sldId="629"/>
            <ac:spMk id="30" creationId="{00000000-0000-0000-0000-000000000000}"/>
          </ac:spMkLst>
        </pc:spChg>
      </pc:sldChg>
      <pc:sldChg chg="modSp modTransition">
        <pc:chgData name="sun above" userId="af778d66278731e4" providerId="LiveId" clId="{552B5A4A-72AE-459A-85B2-74401FBF69C3}" dt="2019-04-08T20:23:31.865" v="26040"/>
        <pc:sldMkLst>
          <pc:docMk/>
          <pc:sldMk cId="462679503" sldId="630"/>
        </pc:sldMkLst>
        <pc:spChg chg="mod">
          <ac:chgData name="sun above" userId="af778d66278731e4" providerId="LiveId" clId="{552B5A4A-72AE-459A-85B2-74401FBF69C3}" dt="2019-04-04T22:59:54.511" v="13561" actId="403"/>
          <ac:spMkLst>
            <pc:docMk/>
            <pc:sldMk cId="462679503" sldId="630"/>
            <ac:spMk id="3" creationId="{00000000-0000-0000-0000-000000000000}"/>
          </ac:spMkLst>
        </pc:spChg>
      </pc:sldChg>
      <pc:sldChg chg="addSp delSp modSp ord modTransition">
        <pc:chgData name="sun above" userId="af778d66278731e4" providerId="LiveId" clId="{552B5A4A-72AE-459A-85B2-74401FBF69C3}" dt="2019-04-08T20:23:31.865" v="26040"/>
        <pc:sldMkLst>
          <pc:docMk/>
          <pc:sldMk cId="762189642" sldId="631"/>
        </pc:sldMkLst>
        <pc:spChg chg="mod">
          <ac:chgData name="sun above" userId="af778d66278731e4" providerId="LiveId" clId="{552B5A4A-72AE-459A-85B2-74401FBF69C3}" dt="2019-03-31T06:15:14.539" v="7395"/>
          <ac:spMkLst>
            <pc:docMk/>
            <pc:sldMk cId="762189642" sldId="631"/>
            <ac:spMk id="3" creationId="{00000000-0000-0000-0000-000000000000}"/>
          </ac:spMkLst>
        </pc:spChg>
        <pc:spChg chg="mod topLvl">
          <ac:chgData name="sun above" userId="af778d66278731e4" providerId="LiveId" clId="{552B5A4A-72AE-459A-85B2-74401FBF69C3}" dt="2019-04-02T18:59:56.700" v="12722" actId="338"/>
          <ac:spMkLst>
            <pc:docMk/>
            <pc:sldMk cId="762189642" sldId="631"/>
            <ac:spMk id="20"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1"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2" creationId="{00000000-0000-0000-0000-000000000000}"/>
          </ac:spMkLst>
        </pc:spChg>
        <pc:spChg chg="mod topLvl">
          <ac:chgData name="sun above" userId="af778d66278731e4" providerId="LiveId" clId="{552B5A4A-72AE-459A-85B2-74401FBF69C3}" dt="2019-04-02T19:00:04.196" v="12730" actId="1036"/>
          <ac:spMkLst>
            <pc:docMk/>
            <pc:sldMk cId="762189642" sldId="631"/>
            <ac:spMk id="30" creationId="{00000000-0000-0000-0000-000000000000}"/>
          </ac:spMkLst>
        </pc:spChg>
        <pc:spChg chg="mod topLvl">
          <ac:chgData name="sun above" userId="af778d66278731e4" providerId="LiveId" clId="{552B5A4A-72AE-459A-85B2-74401FBF69C3}" dt="2019-04-02T18:59:56.700" v="12722" actId="338"/>
          <ac:spMkLst>
            <pc:docMk/>
            <pc:sldMk cId="762189642" sldId="631"/>
            <ac:spMk id="39" creationId="{00000000-0000-0000-0000-000000000000}"/>
          </ac:spMkLst>
        </pc:spChg>
        <pc:spChg chg="del mod topLvl">
          <ac:chgData name="sun above" userId="af778d66278731e4" providerId="LiveId" clId="{552B5A4A-72AE-459A-85B2-74401FBF69C3}" dt="2019-03-31T06:10:18.212" v="7333" actId="478"/>
          <ac:spMkLst>
            <pc:docMk/>
            <pc:sldMk cId="762189642" sldId="631"/>
            <ac:spMk id="48" creationId="{00000000-0000-0000-0000-000000000000}"/>
          </ac:spMkLst>
        </pc:spChg>
        <pc:spChg chg="del mod topLvl">
          <ac:chgData name="sun above" userId="af778d66278731e4" providerId="LiveId" clId="{552B5A4A-72AE-459A-85B2-74401FBF69C3}" dt="2019-03-31T06:10:04.965" v="7329" actId="478"/>
          <ac:spMkLst>
            <pc:docMk/>
            <pc:sldMk cId="762189642" sldId="631"/>
            <ac:spMk id="58" creationId="{00000000-0000-0000-0000-000000000000}"/>
          </ac:spMkLst>
        </pc:spChg>
        <pc:grpChg chg="add mod">
          <ac:chgData name="sun above" userId="af778d66278731e4" providerId="LiveId" clId="{552B5A4A-72AE-459A-85B2-74401FBF69C3}" dt="2019-04-02T19:00:51.402" v="12749" actId="1076"/>
          <ac:grpSpMkLst>
            <pc:docMk/>
            <pc:sldMk cId="762189642" sldId="631"/>
            <ac:grpSpMk id="7" creationId="{7AEF765B-9215-48BE-9587-1348375A2661}"/>
          </ac:grpSpMkLst>
        </pc:grpChg>
        <pc:grpChg chg="add del mod">
          <ac:chgData name="sun above" userId="af778d66278731e4" providerId="LiveId" clId="{552B5A4A-72AE-459A-85B2-74401FBF69C3}" dt="2019-03-31T06:09:52.256" v="7327" actId="165"/>
          <ac:grpSpMkLst>
            <pc:docMk/>
            <pc:sldMk cId="762189642" sldId="631"/>
            <ac:grpSpMk id="7" creationId="{EB77C938-AC14-4B66-8099-5EB43A890892}"/>
          </ac:grpSpMkLst>
        </pc:grpChg>
        <pc:grpChg chg="add del mod">
          <ac:chgData name="sun above" userId="af778d66278731e4" providerId="LiveId" clId="{552B5A4A-72AE-459A-85B2-74401FBF69C3}" dt="2019-03-31T06:11:37.547" v="7342" actId="165"/>
          <ac:grpSpMkLst>
            <pc:docMk/>
            <pc:sldMk cId="762189642" sldId="631"/>
            <ac:grpSpMk id="15" creationId="{C823C789-281B-4653-9AE7-4312F3B9B0BB}"/>
          </ac:grpSpMkLst>
        </pc:grpChg>
        <pc:grpChg chg="add del mod">
          <ac:chgData name="sun above" userId="af778d66278731e4" providerId="LiveId" clId="{552B5A4A-72AE-459A-85B2-74401FBF69C3}" dt="2019-04-02T18:59:29.209" v="12687" actId="165"/>
          <ac:grpSpMkLst>
            <pc:docMk/>
            <pc:sldMk cId="762189642" sldId="631"/>
            <ac:grpSpMk id="49" creationId="{FF4CE5AA-1CBB-4BBA-8428-9575D710ADC8}"/>
          </ac:grpSpMkLst>
        </pc:grpChg>
        <pc:grpChg chg="del mod topLvl">
          <ac:chgData name="sun above" userId="af778d66278731e4" providerId="LiveId" clId="{552B5A4A-72AE-459A-85B2-74401FBF69C3}" dt="2019-03-31T06:11:43.888" v="7343" actId="165"/>
          <ac:grpSpMkLst>
            <pc:docMk/>
            <pc:sldMk cId="762189642" sldId="631"/>
            <ac:grpSpMk id="85" creationId="{00000000-0000-0000-0000-000000000000}"/>
          </ac:grpSpMkLst>
        </pc:grpChg>
        <pc:grpChg chg="del mod topLvl">
          <ac:chgData name="sun above" userId="af778d66278731e4" providerId="LiveId" clId="{552B5A4A-72AE-459A-85B2-74401FBF69C3}" dt="2019-03-31T06:09:59.628" v="7328" actId="165"/>
          <ac:grpSpMkLst>
            <pc:docMk/>
            <pc:sldMk cId="762189642" sldId="631"/>
            <ac:grpSpMk id="86" creationId="{00000000-0000-0000-0000-000000000000}"/>
          </ac:grpSpMkLst>
        </pc:grpChg>
        <pc:cxnChg chg="add mod topLvl">
          <ac:chgData name="sun above" userId="af778d66278731e4" providerId="LiveId" clId="{552B5A4A-72AE-459A-85B2-74401FBF69C3}" dt="2019-04-02T19:00:29.716" v="12747" actId="1037"/>
          <ac:cxnSpMkLst>
            <pc:docMk/>
            <pc:sldMk cId="762189642" sldId="631"/>
            <ac:cxnSpMk id="26" creationId="{666E35AD-AE67-4378-AF4F-74097E009901}"/>
          </ac:cxnSpMkLst>
        </pc:cxnChg>
        <pc:cxnChg chg="add mod topLvl">
          <ac:chgData name="sun above" userId="af778d66278731e4" providerId="LiveId" clId="{552B5A4A-72AE-459A-85B2-74401FBF69C3}" dt="2019-04-02T19:00:04.196" v="12730" actId="1036"/>
          <ac:cxnSpMkLst>
            <pc:docMk/>
            <pc:sldMk cId="762189642" sldId="631"/>
            <ac:cxnSpMk id="32" creationId="{F6340A7C-091F-4572-A981-E3F65FD791C1}"/>
          </ac:cxnSpMkLst>
        </pc:cxnChg>
        <pc:cxnChg chg="del mod topLvl">
          <ac:chgData name="sun above" userId="af778d66278731e4" providerId="LiveId" clId="{552B5A4A-72AE-459A-85B2-74401FBF69C3}" dt="2019-03-31T06:11:49.641" v="7344" actId="478"/>
          <ac:cxnSpMkLst>
            <pc:docMk/>
            <pc:sldMk cId="762189642" sldId="631"/>
            <ac:cxnSpMk id="36" creationId="{00000000-0000-0000-0000-000000000000}"/>
          </ac:cxnSpMkLst>
        </pc:cxnChg>
        <pc:cxnChg chg="del mod topLvl">
          <ac:chgData name="sun above" userId="af778d66278731e4" providerId="LiveId" clId="{552B5A4A-72AE-459A-85B2-74401FBF69C3}" dt="2019-03-31T06:10:14.067" v="7331" actId="478"/>
          <ac:cxnSpMkLst>
            <pc:docMk/>
            <pc:sldMk cId="762189642" sldId="631"/>
            <ac:cxnSpMk id="40" creationId="{00000000-0000-0000-0000-000000000000}"/>
          </ac:cxnSpMkLst>
        </pc:cxnChg>
        <pc:cxnChg chg="add mod topLvl">
          <ac:chgData name="sun above" userId="af778d66278731e4" providerId="LiveId" clId="{552B5A4A-72AE-459A-85B2-74401FBF69C3}" dt="2019-04-02T19:00:29.716" v="12747" actId="1037"/>
          <ac:cxnSpMkLst>
            <pc:docMk/>
            <pc:sldMk cId="762189642" sldId="631"/>
            <ac:cxnSpMk id="42" creationId="{BD7176BD-DAE1-43DD-B0D1-A61DDB3F6B5F}"/>
          </ac:cxnSpMkLst>
        </pc:cxnChg>
        <pc:cxnChg chg="add mod topLvl">
          <ac:chgData name="sun above" userId="af778d66278731e4" providerId="LiveId" clId="{552B5A4A-72AE-459A-85B2-74401FBF69C3}" dt="2019-04-02T19:00:29.716" v="12747" actId="1037"/>
          <ac:cxnSpMkLst>
            <pc:docMk/>
            <pc:sldMk cId="762189642" sldId="631"/>
            <ac:cxnSpMk id="50" creationId="{03BA16D6-4408-450C-BFB3-8D693826C33F}"/>
          </ac:cxnSpMkLst>
        </pc:cxnChg>
        <pc:cxnChg chg="del mod topLvl">
          <ac:chgData name="sun above" userId="af778d66278731e4" providerId="LiveId" clId="{552B5A4A-72AE-459A-85B2-74401FBF69C3}" dt="2019-03-31T06:12:49.587" v="7358" actId="478"/>
          <ac:cxnSpMkLst>
            <pc:docMk/>
            <pc:sldMk cId="762189642" sldId="631"/>
            <ac:cxnSpMk id="52" creationId="{00000000-0000-0000-0000-000000000000}"/>
          </ac:cxnSpMkLst>
        </pc:cxnChg>
        <pc:cxnChg chg="del mod topLvl">
          <ac:chgData name="sun above" userId="af778d66278731e4" providerId="LiveId" clId="{552B5A4A-72AE-459A-85B2-74401FBF69C3}" dt="2019-03-31T06:12:22.131" v="7351" actId="478"/>
          <ac:cxnSpMkLst>
            <pc:docMk/>
            <pc:sldMk cId="762189642" sldId="631"/>
            <ac:cxnSpMk id="55" creationId="{00000000-0000-0000-0000-000000000000}"/>
          </ac:cxnSpMkLst>
        </pc:cxnChg>
        <pc:cxnChg chg="del mod topLvl">
          <ac:chgData name="sun above" userId="af778d66278731e4" providerId="LiveId" clId="{552B5A4A-72AE-459A-85B2-74401FBF69C3}" dt="2019-03-31T06:10:09.507" v="7330" actId="478"/>
          <ac:cxnSpMkLst>
            <pc:docMk/>
            <pc:sldMk cId="762189642" sldId="631"/>
            <ac:cxnSpMk id="62" creationId="{00000000-0000-0000-0000-000000000000}"/>
          </ac:cxnSpMkLst>
        </pc:cxnChg>
        <pc:cxnChg chg="mod topLvl">
          <ac:chgData name="sun above" userId="af778d66278731e4" providerId="LiveId" clId="{552B5A4A-72AE-459A-85B2-74401FBF69C3}" dt="2019-04-02T19:00:04.196" v="12730" actId="1036"/>
          <ac:cxnSpMkLst>
            <pc:docMk/>
            <pc:sldMk cId="762189642" sldId="631"/>
            <ac:cxnSpMk id="88" creationId="{00000000-0000-0000-0000-000000000000}"/>
          </ac:cxnSpMkLst>
        </pc:cxnChg>
      </pc:sldChg>
      <pc:sldChg chg="modTransition">
        <pc:chgData name="sun above" userId="af778d66278731e4" providerId="LiveId" clId="{552B5A4A-72AE-459A-85B2-74401FBF69C3}" dt="2019-04-08T20:23:31.865" v="26040"/>
        <pc:sldMkLst>
          <pc:docMk/>
          <pc:sldMk cId="237900770" sldId="632"/>
        </pc:sldMkLst>
      </pc:sldChg>
      <pc:sldChg chg="modSp modTransition">
        <pc:chgData name="sun above" userId="af778d66278731e4" providerId="LiveId" clId="{552B5A4A-72AE-459A-85B2-74401FBF69C3}" dt="2019-04-08T20:23:31.865" v="26040"/>
        <pc:sldMkLst>
          <pc:docMk/>
          <pc:sldMk cId="2270664415" sldId="633"/>
        </pc:sldMkLst>
        <pc:spChg chg="mod">
          <ac:chgData name="sun above" userId="af778d66278731e4" providerId="LiveId" clId="{552B5A4A-72AE-459A-85B2-74401FBF69C3}" dt="2019-04-02T19:01:40.596" v="12751" actId="6549"/>
          <ac:spMkLst>
            <pc:docMk/>
            <pc:sldMk cId="2270664415" sldId="633"/>
            <ac:spMk id="7" creationId="{00000000-0000-0000-0000-000000000000}"/>
          </ac:spMkLst>
        </pc:spChg>
      </pc:sldChg>
      <pc:sldChg chg="modSp modTransition">
        <pc:chgData name="sun above" userId="af778d66278731e4" providerId="LiveId" clId="{552B5A4A-72AE-459A-85B2-74401FBF69C3}" dt="2019-04-08T20:23:31.865" v="26040"/>
        <pc:sldMkLst>
          <pc:docMk/>
          <pc:sldMk cId="3447126577" sldId="634"/>
        </pc:sldMkLst>
        <pc:spChg chg="mod">
          <ac:chgData name="sun above" userId="af778d66278731e4" providerId="LiveId" clId="{552B5A4A-72AE-459A-85B2-74401FBF69C3}" dt="2019-03-25T14:33:21.676" v="4"/>
          <ac:spMkLst>
            <pc:docMk/>
            <pc:sldMk cId="3447126577" sldId="634"/>
            <ac:spMk id="3" creationId="{00000000-0000-0000-0000-000000000000}"/>
          </ac:spMkLst>
        </pc:spChg>
      </pc:sldChg>
      <pc:sldChg chg="addSp modSp modTransition">
        <pc:chgData name="sun above" userId="af778d66278731e4" providerId="LiveId" clId="{552B5A4A-72AE-459A-85B2-74401FBF69C3}" dt="2019-04-09T06:23:31.017" v="26047" actId="6549"/>
        <pc:sldMkLst>
          <pc:docMk/>
          <pc:sldMk cId="3519517619" sldId="635"/>
        </pc:sldMkLst>
        <pc:spChg chg="mod">
          <ac:chgData name="sun above" userId="af778d66278731e4" providerId="LiveId" clId="{552B5A4A-72AE-459A-85B2-74401FBF69C3}" dt="2019-04-05T09:07:05.832" v="15694" actId="27636"/>
          <ac:spMkLst>
            <pc:docMk/>
            <pc:sldMk cId="3519517619" sldId="635"/>
            <ac:spMk id="3" creationId="{00000000-0000-0000-0000-000000000000}"/>
          </ac:spMkLst>
        </pc:spChg>
        <pc:spChg chg="add mod">
          <ac:chgData name="sun above" userId="af778d66278731e4" providerId="LiveId" clId="{552B5A4A-72AE-459A-85B2-74401FBF69C3}" dt="2019-04-09T06:23:31.017" v="26047" actId="6549"/>
          <ac:spMkLst>
            <pc:docMk/>
            <pc:sldMk cId="3519517619" sldId="635"/>
            <ac:spMk id="7" creationId="{5195273B-E7EB-4B48-8C14-3036E1BFCCA0}"/>
          </ac:spMkLst>
        </pc:spChg>
      </pc:sldChg>
      <pc:sldChg chg="delSp modSp modTransition">
        <pc:chgData name="sun above" userId="af778d66278731e4" providerId="LiveId" clId="{552B5A4A-72AE-459A-85B2-74401FBF69C3}" dt="2019-04-08T20:23:31.865" v="26040"/>
        <pc:sldMkLst>
          <pc:docMk/>
          <pc:sldMk cId="2300369895" sldId="636"/>
        </pc:sldMkLst>
        <pc:spChg chg="mod">
          <ac:chgData name="sun above" userId="af778d66278731e4" providerId="LiveId" clId="{552B5A4A-72AE-459A-85B2-74401FBF69C3}" dt="2019-04-04T23:02:09.045" v="13613" actId="27636"/>
          <ac:spMkLst>
            <pc:docMk/>
            <pc:sldMk cId="2300369895" sldId="636"/>
            <ac:spMk id="3" creationId="{00000000-0000-0000-0000-000000000000}"/>
          </ac:spMkLst>
        </pc:spChg>
        <pc:picChg chg="del mod">
          <ac:chgData name="sun above" userId="af778d66278731e4" providerId="LiveId" clId="{552B5A4A-72AE-459A-85B2-74401FBF69C3}" dt="2019-04-01T05:30:30.216" v="10837" actId="478"/>
          <ac:picMkLst>
            <pc:docMk/>
            <pc:sldMk cId="2300369895" sldId="636"/>
            <ac:picMk id="7" creationId="{00000000-0000-0000-0000-000000000000}"/>
          </ac:picMkLst>
        </pc:picChg>
      </pc:sldChg>
      <pc:sldChg chg="add modTransition">
        <pc:chgData name="sun above" userId="af778d66278731e4" providerId="LiveId" clId="{552B5A4A-72AE-459A-85B2-74401FBF69C3}" dt="2019-04-08T20:23:31.865" v="26040"/>
        <pc:sldMkLst>
          <pc:docMk/>
          <pc:sldMk cId="934857668" sldId="638"/>
        </pc:sldMkLst>
      </pc:sldChg>
      <pc:sldChg chg="addSp delSp modSp modTransition">
        <pc:chgData name="sun above" userId="af778d66278731e4" providerId="LiveId" clId="{552B5A4A-72AE-459A-85B2-74401FBF69C3}" dt="2019-04-08T20:23:31.865" v="26040"/>
        <pc:sldMkLst>
          <pc:docMk/>
          <pc:sldMk cId="69816289" sldId="639"/>
        </pc:sldMkLst>
        <pc:spChg chg="mod">
          <ac:chgData name="sun above" userId="af778d66278731e4" providerId="LiveId" clId="{552B5A4A-72AE-459A-85B2-74401FBF69C3}" dt="2019-03-31T15:15:37.354" v="8027" actId="13822"/>
          <ac:spMkLst>
            <pc:docMk/>
            <pc:sldMk cId="69816289" sldId="639"/>
            <ac:spMk id="7" creationId="{00000000-0000-0000-0000-000000000000}"/>
          </ac:spMkLst>
        </pc:spChg>
        <pc:spChg chg="mod">
          <ac:chgData name="sun above" userId="af778d66278731e4" providerId="LiveId" clId="{552B5A4A-72AE-459A-85B2-74401FBF69C3}" dt="2019-03-31T15:16:26.065" v="8039" actId="1076"/>
          <ac:spMkLst>
            <pc:docMk/>
            <pc:sldMk cId="69816289" sldId="639"/>
            <ac:spMk id="8" creationId="{00000000-0000-0000-0000-000000000000}"/>
          </ac:spMkLst>
        </pc:spChg>
        <pc:spChg chg="mod">
          <ac:chgData name="sun above" userId="af778d66278731e4" providerId="LiveId" clId="{552B5A4A-72AE-459A-85B2-74401FBF69C3}" dt="2019-03-31T15:17:41.955" v="8056" actId="1076"/>
          <ac:spMkLst>
            <pc:docMk/>
            <pc:sldMk cId="69816289" sldId="639"/>
            <ac:spMk id="9" creationId="{00000000-0000-0000-0000-000000000000}"/>
          </ac:spMkLst>
        </pc:spChg>
        <pc:spChg chg="mod">
          <ac:chgData name="sun above" userId="af778d66278731e4" providerId="LiveId" clId="{552B5A4A-72AE-459A-85B2-74401FBF69C3}" dt="2019-04-01T05:33:57.124" v="10904" actId="13822"/>
          <ac:spMkLst>
            <pc:docMk/>
            <pc:sldMk cId="69816289" sldId="639"/>
            <ac:spMk id="10" creationId="{00000000-0000-0000-0000-000000000000}"/>
          </ac:spMkLst>
        </pc:spChg>
        <pc:spChg chg="mod">
          <ac:chgData name="sun above" userId="af778d66278731e4" providerId="LiveId" clId="{552B5A4A-72AE-459A-85B2-74401FBF69C3}" dt="2019-03-31T15:03:48.675" v="7789" actId="1076"/>
          <ac:spMkLst>
            <pc:docMk/>
            <pc:sldMk cId="69816289" sldId="639"/>
            <ac:spMk id="23" creationId="{00000000-0000-0000-0000-000000000000}"/>
          </ac:spMkLst>
        </pc:spChg>
        <pc:spChg chg="add mod">
          <ac:chgData name="sun above" userId="af778d66278731e4" providerId="LiveId" clId="{552B5A4A-72AE-459A-85B2-74401FBF69C3}" dt="2019-03-31T15:01:38.144" v="7732" actId="1038"/>
          <ac:spMkLst>
            <pc:docMk/>
            <pc:sldMk cId="69816289" sldId="639"/>
            <ac:spMk id="29" creationId="{82EA1AEF-8BC0-4E10-923A-413ED6A932FF}"/>
          </ac:spMkLst>
        </pc:spChg>
        <pc:spChg chg="add mod">
          <ac:chgData name="sun above" userId="af778d66278731e4" providerId="LiveId" clId="{552B5A4A-72AE-459A-85B2-74401FBF69C3}" dt="2019-04-01T05:33:51.529" v="10903" actId="13822"/>
          <ac:spMkLst>
            <pc:docMk/>
            <pc:sldMk cId="69816289" sldId="639"/>
            <ac:spMk id="33" creationId="{E8590285-D140-4A91-B27D-47325689DEB6}"/>
          </ac:spMkLst>
        </pc:spChg>
        <pc:spChg chg="add mod">
          <ac:chgData name="sun above" userId="af778d66278731e4" providerId="LiveId" clId="{552B5A4A-72AE-459A-85B2-74401FBF69C3}" dt="2019-03-31T15:01:38.144" v="7732" actId="1038"/>
          <ac:spMkLst>
            <pc:docMk/>
            <pc:sldMk cId="69816289" sldId="639"/>
            <ac:spMk id="39" creationId="{04CBA752-0BBC-4818-AAB3-DFA71C8B3057}"/>
          </ac:spMkLst>
        </pc:spChg>
        <pc:spChg chg="mod">
          <ac:chgData name="sun above" userId="af778d66278731e4" providerId="LiveId" clId="{552B5A4A-72AE-459A-85B2-74401FBF69C3}" dt="2019-03-31T15:16:47.024" v="8041" actId="13822"/>
          <ac:spMkLst>
            <pc:docMk/>
            <pc:sldMk cId="69816289" sldId="639"/>
            <ac:spMk id="57" creationId="{00000000-0000-0000-0000-000000000000}"/>
          </ac:spMkLst>
        </pc:spChg>
        <pc:spChg chg="add mod">
          <ac:chgData name="sun above" userId="af778d66278731e4" providerId="LiveId" clId="{552B5A4A-72AE-459A-85B2-74401FBF69C3}" dt="2019-04-01T05:33:46.729" v="10902" actId="13822"/>
          <ac:spMkLst>
            <pc:docMk/>
            <pc:sldMk cId="69816289" sldId="639"/>
            <ac:spMk id="78" creationId="{DB27834B-0225-42FF-823F-D9ECE58FEF80}"/>
          </ac:spMkLst>
        </pc:spChg>
        <pc:cxnChg chg="mod">
          <ac:chgData name="sun above" userId="af778d66278731e4" providerId="LiveId" clId="{552B5A4A-72AE-459A-85B2-74401FBF69C3}" dt="2019-03-31T15:15:25.859" v="8026" actId="108"/>
          <ac:cxnSpMkLst>
            <pc:docMk/>
            <pc:sldMk cId="69816289" sldId="639"/>
            <ac:cxnSpMk id="25" creationId="{00000000-0000-0000-0000-000000000000}"/>
          </ac:cxnSpMkLst>
        </pc:cxnChg>
        <pc:cxnChg chg="mod ord">
          <ac:chgData name="sun above" userId="af778d66278731e4" providerId="LiveId" clId="{552B5A4A-72AE-459A-85B2-74401FBF69C3}" dt="2019-04-01T05:34:06.936" v="10905" actId="166"/>
          <ac:cxnSpMkLst>
            <pc:docMk/>
            <pc:sldMk cId="69816289" sldId="639"/>
            <ac:cxnSpMk id="28" creationId="{00000000-0000-0000-0000-000000000000}"/>
          </ac:cxnSpMkLst>
        </pc:cxnChg>
        <pc:cxnChg chg="add mod">
          <ac:chgData name="sun above" userId="af778d66278731e4" providerId="LiveId" clId="{552B5A4A-72AE-459A-85B2-74401FBF69C3}" dt="2019-03-31T15:16:01.575" v="8031" actId="108"/>
          <ac:cxnSpMkLst>
            <pc:docMk/>
            <pc:sldMk cId="69816289" sldId="639"/>
            <ac:cxnSpMk id="48" creationId="{178E59A1-01DE-43FB-8514-5BE35692F2F4}"/>
          </ac:cxnSpMkLst>
        </pc:cxnChg>
        <pc:cxnChg chg="add mod">
          <ac:chgData name="sun above" userId="af778d66278731e4" providerId="LiveId" clId="{552B5A4A-72AE-459A-85B2-74401FBF69C3}" dt="2019-03-31T15:16:04.336" v="8032" actId="108"/>
          <ac:cxnSpMkLst>
            <pc:docMk/>
            <pc:sldMk cId="69816289" sldId="639"/>
            <ac:cxnSpMk id="51" creationId="{7BC5AD65-15CE-497B-919F-F66C437250D8}"/>
          </ac:cxnSpMkLst>
        </pc:cxnChg>
        <pc:cxnChg chg="add mod">
          <ac:chgData name="sun above" userId="af778d66278731e4" providerId="LiveId" clId="{552B5A4A-72AE-459A-85B2-74401FBF69C3}" dt="2019-03-31T15:16:06.966" v="8033" actId="108"/>
          <ac:cxnSpMkLst>
            <pc:docMk/>
            <pc:sldMk cId="69816289" sldId="639"/>
            <ac:cxnSpMk id="61" creationId="{84D604C9-C356-4666-B0FC-95544A7B7626}"/>
          </ac:cxnSpMkLst>
        </pc:cxnChg>
        <pc:cxnChg chg="mod">
          <ac:chgData name="sun above" userId="af778d66278731e4" providerId="LiveId" clId="{552B5A4A-72AE-459A-85B2-74401FBF69C3}" dt="2019-03-31T15:15:58.753" v="8030" actId="108"/>
          <ac:cxnSpMkLst>
            <pc:docMk/>
            <pc:sldMk cId="69816289" sldId="639"/>
            <ac:cxnSpMk id="70" creationId="{00000000-0000-0000-0000-000000000000}"/>
          </ac:cxnSpMkLst>
        </pc:cxnChg>
        <pc:cxnChg chg="mod">
          <ac:chgData name="sun above" userId="af778d66278731e4" providerId="LiveId" clId="{552B5A4A-72AE-459A-85B2-74401FBF69C3}" dt="2019-03-31T15:16:26.065" v="8039" actId="1076"/>
          <ac:cxnSpMkLst>
            <pc:docMk/>
            <pc:sldMk cId="69816289" sldId="639"/>
            <ac:cxnSpMk id="73" creationId="{00000000-0000-0000-0000-000000000000}"/>
          </ac:cxnSpMkLst>
        </pc:cxnChg>
        <pc:cxnChg chg="add mod ord">
          <ac:chgData name="sun above" userId="af778d66278731e4" providerId="LiveId" clId="{552B5A4A-72AE-459A-85B2-74401FBF69C3}" dt="2019-04-01T05:34:11.031" v="10906" actId="166"/>
          <ac:cxnSpMkLst>
            <pc:docMk/>
            <pc:sldMk cId="69816289" sldId="639"/>
            <ac:cxnSpMk id="75" creationId="{A670AC56-77D7-4A39-BECA-9F7BE6899057}"/>
          </ac:cxnSpMkLst>
        </pc:cxnChg>
        <pc:cxnChg chg="mod">
          <ac:chgData name="sun above" userId="af778d66278731e4" providerId="LiveId" clId="{552B5A4A-72AE-459A-85B2-74401FBF69C3}" dt="2019-03-31T15:17:41.955" v="8056" actId="1076"/>
          <ac:cxnSpMkLst>
            <pc:docMk/>
            <pc:sldMk cId="69816289" sldId="639"/>
            <ac:cxnSpMk id="76" creationId="{00000000-0000-0000-0000-000000000000}"/>
          </ac:cxnSpMkLst>
        </pc:cxnChg>
        <pc:cxnChg chg="mod">
          <ac:chgData name="sun above" userId="af778d66278731e4" providerId="LiveId" clId="{552B5A4A-72AE-459A-85B2-74401FBF69C3}" dt="2019-03-31T15:17:41.955" v="8056" actId="1076"/>
          <ac:cxnSpMkLst>
            <pc:docMk/>
            <pc:sldMk cId="69816289" sldId="639"/>
            <ac:cxnSpMk id="79" creationId="{00000000-0000-0000-0000-000000000000}"/>
          </ac:cxnSpMkLst>
        </pc:cxnChg>
        <pc:cxnChg chg="add mod">
          <ac:chgData name="sun above" userId="af778d66278731e4" providerId="LiveId" clId="{552B5A4A-72AE-459A-85B2-74401FBF69C3}" dt="2019-03-31T15:15:52.740" v="8029" actId="108"/>
          <ac:cxnSpMkLst>
            <pc:docMk/>
            <pc:sldMk cId="69816289" sldId="639"/>
            <ac:cxnSpMk id="81" creationId="{3288E46D-1207-40DF-A45A-487EE1751FD8}"/>
          </ac:cxnSpMkLst>
        </pc:cxnChg>
        <pc:cxnChg chg="mod">
          <ac:chgData name="sun above" userId="af778d66278731e4" providerId="LiveId" clId="{552B5A4A-72AE-459A-85B2-74401FBF69C3}" dt="2019-03-31T15:15:04.512" v="8023"/>
          <ac:cxnSpMkLst>
            <pc:docMk/>
            <pc:sldMk cId="69816289" sldId="639"/>
            <ac:cxnSpMk id="112" creationId="{00000000-0000-0000-0000-000000000000}"/>
          </ac:cxnSpMkLst>
        </pc:cxnChg>
        <pc:cxnChg chg="add del mod">
          <ac:chgData name="sun above" userId="af778d66278731e4" providerId="LiveId" clId="{552B5A4A-72AE-459A-85B2-74401FBF69C3}" dt="2019-03-31T15:16:31.587" v="8040" actId="478"/>
          <ac:cxnSpMkLst>
            <pc:docMk/>
            <pc:sldMk cId="69816289" sldId="639"/>
            <ac:cxnSpMk id="114" creationId="{D6C08410-CDAA-4465-94F7-4BBD91B6573F}"/>
          </ac:cxnSpMkLst>
        </pc:cxnChg>
      </pc:sldChg>
      <pc:sldChg chg="modTransition">
        <pc:chgData name="sun above" userId="af778d66278731e4" providerId="LiveId" clId="{552B5A4A-72AE-459A-85B2-74401FBF69C3}" dt="2019-04-08T20:23:31.865" v="26040"/>
        <pc:sldMkLst>
          <pc:docMk/>
          <pc:sldMk cId="1030887926" sldId="640"/>
        </pc:sldMkLst>
      </pc:sldChg>
      <pc:sldChg chg="modSp ord modTransition">
        <pc:chgData name="sun above" userId="af778d66278731e4" providerId="LiveId" clId="{552B5A4A-72AE-459A-85B2-74401FBF69C3}" dt="2019-04-08T20:23:31.865" v="26040"/>
        <pc:sldMkLst>
          <pc:docMk/>
          <pc:sldMk cId="1637699537" sldId="641"/>
        </pc:sldMkLst>
        <pc:picChg chg="mod">
          <ac:chgData name="sun above" userId="af778d66278731e4" providerId="LiveId" clId="{552B5A4A-72AE-459A-85B2-74401FBF69C3}" dt="2019-04-01T05:21:42.267" v="10674" actId="1076"/>
          <ac:picMkLst>
            <pc:docMk/>
            <pc:sldMk cId="1637699537" sldId="641"/>
            <ac:picMk id="1026" creationId="{00000000-0000-0000-0000-000000000000}"/>
          </ac:picMkLst>
        </pc:picChg>
      </pc:sldChg>
      <pc:sldChg chg="addSp modSp add modTransition">
        <pc:chgData name="sun above" userId="af778d66278731e4" providerId="LiveId" clId="{552B5A4A-72AE-459A-85B2-74401FBF69C3}" dt="2019-04-08T20:23:31.865" v="26040"/>
        <pc:sldMkLst>
          <pc:docMk/>
          <pc:sldMk cId="1891767439" sldId="642"/>
        </pc:sldMkLst>
        <pc:spChg chg="mod">
          <ac:chgData name="sun above" userId="af778d66278731e4" providerId="LiveId" clId="{552B5A4A-72AE-459A-85B2-74401FBF69C3}" dt="2019-03-31T23:23:19.431" v="9938" actId="27636"/>
          <ac:spMkLst>
            <pc:docMk/>
            <pc:sldMk cId="1891767439" sldId="642"/>
            <ac:spMk id="3" creationId="{00000000-0000-0000-0000-000000000000}"/>
          </ac:spMkLst>
        </pc:spChg>
        <pc:picChg chg="add mod ord">
          <ac:chgData name="sun above" userId="af778d66278731e4" providerId="LiveId" clId="{552B5A4A-72AE-459A-85B2-74401FBF69C3}" dt="2019-03-31T23:23:25.830" v="9940" actId="1076"/>
          <ac:picMkLst>
            <pc:docMk/>
            <pc:sldMk cId="1891767439" sldId="642"/>
            <ac:picMk id="7" creationId="{E4B24538-47A2-40C8-947F-E85AF817827A}"/>
          </ac:picMkLst>
        </pc:picChg>
      </pc:sldChg>
      <pc:sldChg chg="addSp delSp modSp add ord modTransition">
        <pc:chgData name="sun above" userId="af778d66278731e4" providerId="LiveId" clId="{552B5A4A-72AE-459A-85B2-74401FBF69C3}" dt="2019-04-08T20:23:31.865" v="26040"/>
        <pc:sldMkLst>
          <pc:docMk/>
          <pc:sldMk cId="1470812227" sldId="643"/>
        </pc:sldMkLst>
        <pc:spChg chg="mod">
          <ac:chgData name="sun above" userId="af778d66278731e4" providerId="LiveId" clId="{552B5A4A-72AE-459A-85B2-74401FBF69C3}" dt="2019-03-31T23:36:34.089" v="10144" actId="14100"/>
          <ac:spMkLst>
            <pc:docMk/>
            <pc:sldMk cId="1470812227" sldId="643"/>
            <ac:spMk id="12" creationId="{00000000-0000-0000-0000-000000000000}"/>
          </ac:spMkLst>
        </pc:spChg>
        <pc:spChg chg="mod">
          <ac:chgData name="sun above" userId="af778d66278731e4" providerId="LiveId" clId="{552B5A4A-72AE-459A-85B2-74401FBF69C3}" dt="2019-03-31T23:36:40.628" v="10146" actId="6549"/>
          <ac:spMkLst>
            <pc:docMk/>
            <pc:sldMk cId="1470812227" sldId="643"/>
            <ac:spMk id="16" creationId="{00000000-0000-0000-0000-000000000000}"/>
          </ac:spMkLst>
        </pc:spChg>
        <pc:spChg chg="mod">
          <ac:chgData name="sun above" userId="af778d66278731e4" providerId="LiveId" clId="{552B5A4A-72AE-459A-85B2-74401FBF69C3}" dt="2019-03-31T23:36:31.569" v="10143" actId="14100"/>
          <ac:spMkLst>
            <pc:docMk/>
            <pc:sldMk cId="1470812227" sldId="643"/>
            <ac:spMk id="21" creationId="{00000000-0000-0000-0000-000000000000}"/>
          </ac:spMkLst>
        </pc:spChg>
        <pc:grpChg chg="mod">
          <ac:chgData name="sun above" userId="af778d66278731e4" providerId="LiveId" clId="{552B5A4A-72AE-459A-85B2-74401FBF69C3}" dt="2019-03-31T23:36:51.318" v="10157" actId="1036"/>
          <ac:grpSpMkLst>
            <pc:docMk/>
            <pc:sldMk cId="1470812227" sldId="643"/>
            <ac:grpSpMk id="42" creationId="{00000000-0000-0000-0000-000000000000}"/>
          </ac:grpSpMkLst>
        </pc:grpChg>
        <pc:graphicFrameChg chg="add mod modGraphic">
          <ac:chgData name="sun above" userId="af778d66278731e4" providerId="LiveId" clId="{552B5A4A-72AE-459A-85B2-74401FBF69C3}" dt="2019-03-31T23:37:14.047" v="10159" actId="14100"/>
          <ac:graphicFrameMkLst>
            <pc:docMk/>
            <pc:sldMk cId="1470812227" sldId="643"/>
            <ac:graphicFrameMk id="5" creationId="{EE4B1A0E-AFFA-4BE1-B2F4-4F9AF603BE9B}"/>
          </ac:graphicFrameMkLst>
        </pc:graphicFrameChg>
        <pc:picChg chg="del mod">
          <ac:chgData name="sun above" userId="af778d66278731e4" providerId="LiveId" clId="{552B5A4A-72AE-459A-85B2-74401FBF69C3}" dt="2019-03-31T23:31:28.242" v="10061" actId="478"/>
          <ac:picMkLst>
            <pc:docMk/>
            <pc:sldMk cId="1470812227" sldId="643"/>
            <ac:picMk id="1026" creationId="{00000000-0000-0000-0000-000000000000}"/>
          </ac:picMkLst>
        </pc:picChg>
        <pc:cxnChg chg="mod">
          <ac:chgData name="sun above" userId="af778d66278731e4" providerId="LiveId" clId="{552B5A4A-72AE-459A-85B2-74401FBF69C3}" dt="2019-03-31T23:36:34.089" v="10144" actId="14100"/>
          <ac:cxnSpMkLst>
            <pc:docMk/>
            <pc:sldMk cId="1470812227" sldId="643"/>
            <ac:cxnSpMk id="13" creationId="{00000000-0000-0000-0000-000000000000}"/>
          </ac:cxnSpMkLst>
        </pc:cxnChg>
        <pc:cxnChg chg="mod">
          <ac:chgData name="sun above" userId="af778d66278731e4" providerId="LiveId" clId="{552B5A4A-72AE-459A-85B2-74401FBF69C3}" dt="2019-03-31T23:36:14.489" v="10135" actId="1076"/>
          <ac:cxnSpMkLst>
            <pc:docMk/>
            <pc:sldMk cId="1470812227" sldId="643"/>
            <ac:cxnSpMk id="30" creationId="{00000000-0000-0000-0000-000000000000}"/>
          </ac:cxnSpMkLst>
        </pc:cxnChg>
        <pc:cxnChg chg="mod">
          <ac:chgData name="sun above" userId="af778d66278731e4" providerId="LiveId" clId="{552B5A4A-72AE-459A-85B2-74401FBF69C3}" dt="2019-03-31T23:36:31.569" v="10143" actId="14100"/>
          <ac:cxnSpMkLst>
            <pc:docMk/>
            <pc:sldMk cId="1470812227" sldId="643"/>
            <ac:cxnSpMk id="35" creationId="{00000000-0000-0000-0000-000000000000}"/>
          </ac:cxnSpMkLst>
        </pc:cxnChg>
      </pc:sldChg>
      <pc:sldChg chg="add modTransition">
        <pc:chgData name="sun above" userId="af778d66278731e4" providerId="LiveId" clId="{552B5A4A-72AE-459A-85B2-74401FBF69C3}" dt="2019-04-08T20:23:31.865" v="26040"/>
        <pc:sldMkLst>
          <pc:docMk/>
          <pc:sldMk cId="3539947089" sldId="644"/>
        </pc:sldMkLst>
      </pc:sldChg>
      <pc:sldChg chg="addSp delSp modSp add modTransition">
        <pc:chgData name="sun above" userId="af778d66278731e4" providerId="LiveId" clId="{552B5A4A-72AE-459A-85B2-74401FBF69C3}" dt="2019-04-12T00:00:08.013" v="26259" actId="1076"/>
        <pc:sldMkLst>
          <pc:docMk/>
          <pc:sldMk cId="1917642374" sldId="645"/>
        </pc:sldMkLst>
        <pc:spChg chg="mod">
          <ac:chgData name="sun above" userId="af778d66278731e4" providerId="LiveId" clId="{552B5A4A-72AE-459A-85B2-74401FBF69C3}" dt="2019-04-04T04:57:21.743" v="13244"/>
          <ac:spMkLst>
            <pc:docMk/>
            <pc:sldMk cId="1917642374" sldId="645"/>
            <ac:spMk id="2" creationId="{9239D971-78DE-4630-ADB0-1A29BADDD69F}"/>
          </ac:spMkLst>
        </pc:spChg>
        <pc:spChg chg="del mod">
          <ac:chgData name="sun above" userId="af778d66278731e4" providerId="LiveId" clId="{552B5A4A-72AE-459A-85B2-74401FBF69C3}" dt="2019-03-29T23:10:56.898" v="6480"/>
          <ac:spMkLst>
            <pc:docMk/>
            <pc:sldMk cId="1917642374" sldId="645"/>
            <ac:spMk id="3" creationId="{AE949322-ACD1-4238-9FD2-CB4D42BD7BE7}"/>
          </ac:spMkLst>
        </pc:spChg>
        <pc:spChg chg="add del mod">
          <ac:chgData name="sun above" userId="af778d66278731e4" providerId="LiveId" clId="{552B5A4A-72AE-459A-85B2-74401FBF69C3}" dt="2019-03-29T23:12:24.780" v="6484" actId="478"/>
          <ac:spMkLst>
            <pc:docMk/>
            <pc:sldMk cId="1917642374" sldId="645"/>
            <ac:spMk id="7" creationId="{7A4F46CC-3D0D-4B79-83B8-A8B031B9F405}"/>
          </ac:spMkLst>
        </pc:spChg>
        <pc:spChg chg="add mod">
          <ac:chgData name="sun above" userId="af778d66278731e4" providerId="LiveId" clId="{552B5A4A-72AE-459A-85B2-74401FBF69C3}" dt="2019-04-12T00:00:08.013" v="26259" actId="1076"/>
          <ac:spMkLst>
            <pc:docMk/>
            <pc:sldMk cId="1917642374" sldId="645"/>
            <ac:spMk id="8" creationId="{C33343B2-5C45-40C7-AD15-37A3274083C4}"/>
          </ac:spMkLst>
        </pc:spChg>
        <pc:spChg chg="mod topLvl">
          <ac:chgData name="sun above" userId="af778d66278731e4" providerId="LiveId" clId="{552B5A4A-72AE-459A-85B2-74401FBF69C3}" dt="2019-04-12T00:00:08.013" v="26259" actId="1076"/>
          <ac:spMkLst>
            <pc:docMk/>
            <pc:sldMk cId="1917642374" sldId="645"/>
            <ac:spMk id="9" creationId="{6AF0654E-B39F-4211-83A4-D4A293692432}"/>
          </ac:spMkLst>
        </pc:spChg>
        <pc:spChg chg="del mod topLvl">
          <ac:chgData name="sun above" userId="af778d66278731e4" providerId="LiveId" clId="{552B5A4A-72AE-459A-85B2-74401FBF69C3}" dt="2019-03-29T23:17:47.384" v="6597" actId="478"/>
          <ac:spMkLst>
            <pc:docMk/>
            <pc:sldMk cId="1917642374" sldId="645"/>
            <ac:spMk id="12" creationId="{DF018101-B976-4044-8D73-9C6EBB25CDC8}"/>
          </ac:spMkLst>
        </pc:spChg>
        <pc:spChg chg="del mod topLvl">
          <ac:chgData name="sun above" userId="af778d66278731e4" providerId="LiveId" clId="{552B5A4A-72AE-459A-85B2-74401FBF69C3}" dt="2019-03-29T23:20:20.831" v="6641" actId="478"/>
          <ac:spMkLst>
            <pc:docMk/>
            <pc:sldMk cId="1917642374" sldId="645"/>
            <ac:spMk id="13" creationId="{D0274651-CB29-4CBC-875D-9202DFAFB3D8}"/>
          </ac:spMkLst>
        </pc:spChg>
        <pc:spChg chg="mod topLvl">
          <ac:chgData name="sun above" userId="af778d66278731e4" providerId="LiveId" clId="{552B5A4A-72AE-459A-85B2-74401FBF69C3}" dt="2019-04-12T00:00:08.013" v="26259" actId="1076"/>
          <ac:spMkLst>
            <pc:docMk/>
            <pc:sldMk cId="1917642374" sldId="645"/>
            <ac:spMk id="16" creationId="{C4C2BE3A-7BEF-4FC5-B7E9-0D1D27405F24}"/>
          </ac:spMkLst>
        </pc:spChg>
        <pc:spChg chg="del mod topLvl">
          <ac:chgData name="sun above" userId="af778d66278731e4" providerId="LiveId" clId="{552B5A4A-72AE-459A-85B2-74401FBF69C3}" dt="2019-03-29T23:18:33.375" v="6608" actId="478"/>
          <ac:spMkLst>
            <pc:docMk/>
            <pc:sldMk cId="1917642374" sldId="645"/>
            <ac:spMk id="17" creationId="{D5D474DB-6643-4A9B-BC35-D47080CFEF93}"/>
          </ac:spMkLst>
        </pc:spChg>
        <pc:spChg chg="mod topLvl">
          <ac:chgData name="sun above" userId="af778d66278731e4" providerId="LiveId" clId="{552B5A4A-72AE-459A-85B2-74401FBF69C3}" dt="2019-04-12T00:00:08.013" v="26259" actId="1076"/>
          <ac:spMkLst>
            <pc:docMk/>
            <pc:sldMk cId="1917642374" sldId="645"/>
            <ac:spMk id="18" creationId="{728E6E45-018B-4D9B-849E-9149062B304A}"/>
          </ac:spMkLst>
        </pc:spChg>
        <pc:spChg chg="add mod">
          <ac:chgData name="sun above" userId="af778d66278731e4" providerId="LiveId" clId="{552B5A4A-72AE-459A-85B2-74401FBF69C3}" dt="2019-04-05T13:23:54.673" v="15893" actId="1076"/>
          <ac:spMkLst>
            <pc:docMk/>
            <pc:sldMk cId="1917642374" sldId="645"/>
            <ac:spMk id="22" creationId="{7F50EDA7-FCDD-46AF-8C13-35BBA39256E1}"/>
          </ac:spMkLst>
        </pc:spChg>
        <pc:spChg chg="add mod">
          <ac:chgData name="sun above" userId="af778d66278731e4" providerId="LiveId" clId="{552B5A4A-72AE-459A-85B2-74401FBF69C3}" dt="2019-04-12T00:00:08.013" v="26259" actId="1076"/>
          <ac:spMkLst>
            <pc:docMk/>
            <pc:sldMk cId="1917642374" sldId="645"/>
            <ac:spMk id="33" creationId="{B06CF6BA-81A5-4D51-9F5F-3E37DF10CFCC}"/>
          </ac:spMkLst>
        </pc:spChg>
        <pc:spChg chg="add mod">
          <ac:chgData name="sun above" userId="af778d66278731e4" providerId="LiveId" clId="{552B5A4A-72AE-459A-85B2-74401FBF69C3}" dt="2019-04-12T00:00:08.013" v="26259" actId="1076"/>
          <ac:spMkLst>
            <pc:docMk/>
            <pc:sldMk cId="1917642374" sldId="645"/>
            <ac:spMk id="34" creationId="{DC58BE18-2325-4BC5-A3EB-8CFBD1B86A05}"/>
          </ac:spMkLst>
        </pc:spChg>
        <pc:spChg chg="add mod">
          <ac:chgData name="sun above" userId="af778d66278731e4" providerId="LiveId" clId="{552B5A4A-72AE-459A-85B2-74401FBF69C3}" dt="2019-04-12T00:00:08.013" v="26259" actId="1076"/>
          <ac:spMkLst>
            <pc:docMk/>
            <pc:sldMk cId="1917642374" sldId="645"/>
            <ac:spMk id="36" creationId="{FB4C865C-50E5-4609-80BF-90C8C0987C9A}"/>
          </ac:spMkLst>
        </pc:spChg>
        <pc:spChg chg="add mod">
          <ac:chgData name="sun above" userId="af778d66278731e4" providerId="LiveId" clId="{552B5A4A-72AE-459A-85B2-74401FBF69C3}" dt="2019-04-12T00:00:08.013" v="26259" actId="1076"/>
          <ac:spMkLst>
            <pc:docMk/>
            <pc:sldMk cId="1917642374" sldId="645"/>
            <ac:spMk id="37" creationId="{65BF5CA2-C92A-4823-B482-E1CC24A7074C}"/>
          </ac:spMkLst>
        </pc:spChg>
        <pc:spChg chg="add del mod">
          <ac:chgData name="sun above" userId="af778d66278731e4" providerId="LiveId" clId="{552B5A4A-72AE-459A-85B2-74401FBF69C3}" dt="2019-04-04T23:31:40.397" v="14463" actId="478"/>
          <ac:spMkLst>
            <pc:docMk/>
            <pc:sldMk cId="1917642374" sldId="645"/>
            <ac:spMk id="80" creationId="{CF97A9F7-CE8F-4D96-AD94-61C1A7691411}"/>
          </ac:spMkLst>
        </pc:spChg>
        <pc:grpChg chg="add del mod">
          <ac:chgData name="sun above" userId="af778d66278731e4" providerId="LiveId" clId="{552B5A4A-72AE-459A-85B2-74401FBF69C3}" dt="2019-03-29T23:12:37.509" v="6486" actId="165"/>
          <ac:grpSpMkLst>
            <pc:docMk/>
            <pc:sldMk cId="1917642374" sldId="645"/>
            <ac:grpSpMk id="8" creationId="{F1D22B84-7027-4AEF-9F34-4B3C53F88AF9}"/>
          </ac:grpSpMkLst>
        </pc:grpChg>
        <pc:cxnChg chg="del mod ord topLvl">
          <ac:chgData name="sun above" userId="af778d66278731e4" providerId="LiveId" clId="{552B5A4A-72AE-459A-85B2-74401FBF69C3}" dt="2019-04-04T23:28:12.640" v="14412" actId="478"/>
          <ac:cxnSpMkLst>
            <pc:docMk/>
            <pc:sldMk cId="1917642374" sldId="645"/>
            <ac:cxnSpMk id="10" creationId="{967DB474-E7CB-49C3-A54C-7A49C9FFA5F7}"/>
          </ac:cxnSpMkLst>
        </pc:cxnChg>
        <pc:cxnChg chg="del mod topLvl">
          <ac:chgData name="sun above" userId="af778d66278731e4" providerId="LiveId" clId="{552B5A4A-72AE-459A-85B2-74401FBF69C3}" dt="2019-03-29T23:18:36.077" v="6609" actId="478"/>
          <ac:cxnSpMkLst>
            <pc:docMk/>
            <pc:sldMk cId="1917642374" sldId="645"/>
            <ac:cxnSpMk id="11" creationId="{CBAF0210-BDEA-413B-A4C9-A40DD7BA3835}"/>
          </ac:cxnSpMkLst>
        </pc:cxnChg>
        <pc:cxnChg chg="add del mod topLvl">
          <ac:chgData name="sun above" userId="af778d66278731e4" providerId="LiveId" clId="{552B5A4A-72AE-459A-85B2-74401FBF69C3}" dt="2019-04-12T00:00:08.013" v="26259" actId="1076"/>
          <ac:cxnSpMkLst>
            <pc:docMk/>
            <pc:sldMk cId="1917642374" sldId="645"/>
            <ac:cxnSpMk id="14" creationId="{3EB9F5F3-4FA7-4E1B-BDDC-12632700148F}"/>
          </ac:cxnSpMkLst>
        </pc:cxnChg>
        <pc:cxnChg chg="del mod topLvl">
          <ac:chgData name="sun above" userId="af778d66278731e4" providerId="LiveId" clId="{552B5A4A-72AE-459A-85B2-74401FBF69C3}" dt="2019-03-29T23:14:00.707" v="6513" actId="478"/>
          <ac:cxnSpMkLst>
            <pc:docMk/>
            <pc:sldMk cId="1917642374" sldId="645"/>
            <ac:cxnSpMk id="15" creationId="{63D5494B-D7C6-4FDC-AF26-6D9B04E94465}"/>
          </ac:cxnSpMkLst>
        </pc:cxnChg>
        <pc:cxnChg chg="add del">
          <ac:chgData name="sun above" userId="af778d66278731e4" providerId="LiveId" clId="{552B5A4A-72AE-459A-85B2-74401FBF69C3}" dt="2019-03-31T15:18:52.574" v="8078" actId="478"/>
          <ac:cxnSpMkLst>
            <pc:docMk/>
            <pc:sldMk cId="1917642374" sldId="645"/>
            <ac:cxnSpMk id="17" creationId="{674F190A-43AC-44C6-8A10-BC069BFBE720}"/>
          </ac:cxnSpMkLst>
        </pc:cxnChg>
        <pc:cxnChg chg="del mod topLvl">
          <ac:chgData name="sun above" userId="af778d66278731e4" providerId="LiveId" clId="{552B5A4A-72AE-459A-85B2-74401FBF69C3}" dt="2019-03-29T23:15:08.995" v="6536" actId="478"/>
          <ac:cxnSpMkLst>
            <pc:docMk/>
            <pc:sldMk cId="1917642374" sldId="645"/>
            <ac:cxnSpMk id="19" creationId="{80987C0E-063F-4285-8D24-1B5F029F3CA7}"/>
          </ac:cxnSpMkLst>
        </pc:cxnChg>
        <pc:cxnChg chg="del mod topLvl">
          <ac:chgData name="sun above" userId="af778d66278731e4" providerId="LiveId" clId="{552B5A4A-72AE-459A-85B2-74401FBF69C3}" dt="2019-03-29T23:17:47.384" v="6597" actId="478"/>
          <ac:cxnSpMkLst>
            <pc:docMk/>
            <pc:sldMk cId="1917642374" sldId="645"/>
            <ac:cxnSpMk id="20" creationId="{56E59D74-E39C-4552-AE58-43BAEECBB248}"/>
          </ac:cxnSpMkLst>
        </pc:cxnChg>
        <pc:cxnChg chg="add mod">
          <ac:chgData name="sun above" userId="af778d66278731e4" providerId="LiveId" clId="{552B5A4A-72AE-459A-85B2-74401FBF69C3}" dt="2019-04-12T00:00:08.013" v="26259" actId="1076"/>
          <ac:cxnSpMkLst>
            <pc:docMk/>
            <pc:sldMk cId="1917642374" sldId="645"/>
            <ac:cxnSpMk id="20" creationId="{86AD2860-E18F-41D2-95F9-F82A21C27288}"/>
          </ac:cxnSpMkLst>
        </pc:cxnChg>
        <pc:cxnChg chg="add del mod">
          <ac:chgData name="sun above" userId="af778d66278731e4" providerId="LiveId" clId="{552B5A4A-72AE-459A-85B2-74401FBF69C3}" dt="2019-03-31T15:42:13.815" v="8455" actId="478"/>
          <ac:cxnSpMkLst>
            <pc:docMk/>
            <pc:sldMk cId="1917642374" sldId="645"/>
            <ac:cxnSpMk id="23" creationId="{9F5CE647-95F2-4020-9A61-391178070F69}"/>
          </ac:cxnSpMkLst>
        </pc:cxnChg>
        <pc:cxnChg chg="add del mod">
          <ac:chgData name="sun above" userId="af778d66278731e4" providerId="LiveId" clId="{552B5A4A-72AE-459A-85B2-74401FBF69C3}" dt="2019-04-04T23:25:35.891" v="14341" actId="478"/>
          <ac:cxnSpMkLst>
            <pc:docMk/>
            <pc:sldMk cId="1917642374" sldId="645"/>
            <ac:cxnSpMk id="24" creationId="{E1A32620-5C01-4C9D-A5E2-09F7F8600E2F}"/>
          </ac:cxnSpMkLst>
        </pc:cxnChg>
        <pc:cxnChg chg="add mod">
          <ac:chgData name="sun above" userId="af778d66278731e4" providerId="LiveId" clId="{552B5A4A-72AE-459A-85B2-74401FBF69C3}" dt="2019-04-12T00:00:08.013" v="26259" actId="1076"/>
          <ac:cxnSpMkLst>
            <pc:docMk/>
            <pc:sldMk cId="1917642374" sldId="645"/>
            <ac:cxnSpMk id="32" creationId="{D1D37E3E-B1C5-46BB-8527-4DC3BA1FE2EA}"/>
          </ac:cxnSpMkLst>
        </pc:cxnChg>
        <pc:cxnChg chg="add mod">
          <ac:chgData name="sun above" userId="af778d66278731e4" providerId="LiveId" clId="{552B5A4A-72AE-459A-85B2-74401FBF69C3}" dt="2019-04-12T00:00:08.013" v="26259" actId="1076"/>
          <ac:cxnSpMkLst>
            <pc:docMk/>
            <pc:sldMk cId="1917642374" sldId="645"/>
            <ac:cxnSpMk id="35" creationId="{94D98543-7AFA-4CDE-AD93-85C47710F60B}"/>
          </ac:cxnSpMkLst>
        </pc:cxnChg>
        <pc:cxnChg chg="add del mod">
          <ac:chgData name="sun above" userId="af778d66278731e4" providerId="LiveId" clId="{552B5A4A-72AE-459A-85B2-74401FBF69C3}" dt="2019-03-29T23:20:20.831" v="6641" actId="478"/>
          <ac:cxnSpMkLst>
            <pc:docMk/>
            <pc:sldMk cId="1917642374" sldId="645"/>
            <ac:cxnSpMk id="40" creationId="{211ADA24-1F6D-4532-9EC6-1FE015075FDA}"/>
          </ac:cxnSpMkLst>
        </pc:cxnChg>
        <pc:cxnChg chg="add mod">
          <ac:chgData name="sun above" userId="af778d66278731e4" providerId="LiveId" clId="{552B5A4A-72AE-459A-85B2-74401FBF69C3}" dt="2019-04-12T00:00:08.013" v="26259" actId="1076"/>
          <ac:cxnSpMkLst>
            <pc:docMk/>
            <pc:sldMk cId="1917642374" sldId="645"/>
            <ac:cxnSpMk id="41" creationId="{041ACD08-3A7B-4D72-9A96-A146F417FBDB}"/>
          </ac:cxnSpMkLst>
        </pc:cxnChg>
        <pc:cxnChg chg="add del mod">
          <ac:chgData name="sun above" userId="af778d66278731e4" providerId="LiveId" clId="{552B5A4A-72AE-459A-85B2-74401FBF69C3}" dt="2019-03-29T23:19:38.921" v="6629" actId="478"/>
          <ac:cxnSpMkLst>
            <pc:docMk/>
            <pc:sldMk cId="1917642374" sldId="645"/>
            <ac:cxnSpMk id="50" creationId="{62E3F976-18C2-47F4-9340-CB075790D26E}"/>
          </ac:cxnSpMkLst>
        </pc:cxnChg>
        <pc:cxnChg chg="add mod ord">
          <ac:chgData name="sun above" userId="af778d66278731e4" providerId="LiveId" clId="{552B5A4A-72AE-459A-85B2-74401FBF69C3}" dt="2019-04-12T00:00:08.013" v="26259" actId="1076"/>
          <ac:cxnSpMkLst>
            <pc:docMk/>
            <pc:sldMk cId="1917642374" sldId="645"/>
            <ac:cxnSpMk id="50" creationId="{8DEB6B17-37A7-4414-B144-A92541199E01}"/>
          </ac:cxnSpMkLst>
        </pc:cxnChg>
        <pc:cxnChg chg="add del mod">
          <ac:chgData name="sun above" userId="af778d66278731e4" providerId="LiveId" clId="{552B5A4A-72AE-459A-85B2-74401FBF69C3}" dt="2019-04-12T00:00:08.013" v="26259" actId="1076"/>
          <ac:cxnSpMkLst>
            <pc:docMk/>
            <pc:sldMk cId="1917642374" sldId="645"/>
            <ac:cxnSpMk id="57" creationId="{397C309A-9AD9-43CD-A398-ADCFF3CFC435}"/>
          </ac:cxnSpMkLst>
        </pc:cxnChg>
        <pc:cxnChg chg="add del mod">
          <ac:chgData name="sun above" userId="af778d66278731e4" providerId="LiveId" clId="{552B5A4A-72AE-459A-85B2-74401FBF69C3}" dt="2019-04-04T23:27:59.761" v="14407" actId="478"/>
          <ac:cxnSpMkLst>
            <pc:docMk/>
            <pc:sldMk cId="1917642374" sldId="645"/>
            <ac:cxnSpMk id="60" creationId="{844D0C62-EE57-40D2-80F4-A3A138B19028}"/>
          </ac:cxnSpMkLst>
        </pc:cxnChg>
        <pc:cxnChg chg="add del mod">
          <ac:chgData name="sun above" userId="af778d66278731e4" providerId="LiveId" clId="{552B5A4A-72AE-459A-85B2-74401FBF69C3}" dt="2019-04-12T00:00:08.013" v="26259" actId="1076"/>
          <ac:cxnSpMkLst>
            <pc:docMk/>
            <pc:sldMk cId="1917642374" sldId="645"/>
            <ac:cxnSpMk id="61" creationId="{F5FC46D7-9169-42ED-A2AA-584F932D04FA}"/>
          </ac:cxnSpMkLst>
        </pc:cxnChg>
        <pc:cxnChg chg="add del mod">
          <ac:chgData name="sun above" userId="af778d66278731e4" providerId="LiveId" clId="{552B5A4A-72AE-459A-85B2-74401FBF69C3}" dt="2019-04-12T00:00:08.013" v="26259" actId="1076"/>
          <ac:cxnSpMkLst>
            <pc:docMk/>
            <pc:sldMk cId="1917642374" sldId="645"/>
            <ac:cxnSpMk id="64" creationId="{3BCB8496-2B3B-4DD0-B647-F95C87E5852F}"/>
          </ac:cxnSpMkLst>
        </pc:cxnChg>
        <pc:cxnChg chg="add del mod">
          <ac:chgData name="sun above" userId="af778d66278731e4" providerId="LiveId" clId="{552B5A4A-72AE-459A-85B2-74401FBF69C3}" dt="2019-03-31T15:18:55.294" v="8079" actId="478"/>
          <ac:cxnSpMkLst>
            <pc:docMk/>
            <pc:sldMk cId="1917642374" sldId="645"/>
            <ac:cxnSpMk id="65" creationId="{9A60A099-258C-4D3D-BD4B-ACAA3169CF13}"/>
          </ac:cxnSpMkLst>
        </pc:cxnChg>
        <pc:cxnChg chg="add mod">
          <ac:chgData name="sun above" userId="af778d66278731e4" providerId="LiveId" clId="{552B5A4A-72AE-459A-85B2-74401FBF69C3}" dt="2019-04-12T00:00:08.013" v="26259" actId="1076"/>
          <ac:cxnSpMkLst>
            <pc:docMk/>
            <pc:sldMk cId="1917642374" sldId="645"/>
            <ac:cxnSpMk id="75" creationId="{5BEF98F0-6306-45A8-9DB3-814EF56B5AA9}"/>
          </ac:cxnSpMkLst>
        </pc:cxnChg>
        <pc:cxnChg chg="add del mod">
          <ac:chgData name="sun above" userId="af778d66278731e4" providerId="LiveId" clId="{552B5A4A-72AE-459A-85B2-74401FBF69C3}" dt="2019-04-04T23:31:32.211" v="14458"/>
          <ac:cxnSpMkLst>
            <pc:docMk/>
            <pc:sldMk cId="1917642374" sldId="645"/>
            <ac:cxnSpMk id="91" creationId="{BE643DE7-EE9D-4684-BEAA-1C68D89A7386}"/>
          </ac:cxnSpMkLst>
        </pc:cxnChg>
        <pc:cxnChg chg="add del mod">
          <ac:chgData name="sun above" userId="af778d66278731e4" providerId="LiveId" clId="{552B5A4A-72AE-459A-85B2-74401FBF69C3}" dt="2019-04-04T23:31:29.050" v="14450"/>
          <ac:cxnSpMkLst>
            <pc:docMk/>
            <pc:sldMk cId="1917642374" sldId="645"/>
            <ac:cxnSpMk id="107" creationId="{50EAE234-B28D-446C-8DE7-0290012B9C2F}"/>
          </ac:cxnSpMkLst>
        </pc:cxnChg>
      </pc:sldChg>
      <pc:sldChg chg="modSp add modTransition setBg">
        <pc:chgData name="sun above" userId="af778d66278731e4" providerId="LiveId" clId="{552B5A4A-72AE-459A-85B2-74401FBF69C3}" dt="2019-04-08T20:23:31.865" v="26040"/>
        <pc:sldMkLst>
          <pc:docMk/>
          <pc:sldMk cId="2845503754" sldId="646"/>
        </pc:sldMkLst>
        <pc:spChg chg="mod">
          <ac:chgData name="sun above" userId="af778d66278731e4" providerId="LiveId" clId="{552B5A4A-72AE-459A-85B2-74401FBF69C3}" dt="2019-03-31T05:49:25.704" v="6925" actId="27636"/>
          <ac:spMkLst>
            <pc:docMk/>
            <pc:sldMk cId="2845503754" sldId="646"/>
            <ac:spMk id="2" creationId="{D3E46CA5-C4ED-4C10-BB68-91EE7983DA06}"/>
          </ac:spMkLst>
        </pc:spChg>
        <pc:spChg chg="mod">
          <ac:chgData name="sun above" userId="af778d66278731e4" providerId="LiveId" clId="{552B5A4A-72AE-459A-85B2-74401FBF69C3}" dt="2019-03-31T05:49:29.282" v="6926" actId="14100"/>
          <ac:spMkLst>
            <pc:docMk/>
            <pc:sldMk cId="2845503754" sldId="646"/>
            <ac:spMk id="3" creationId="{89034F69-4800-46E9-81E6-B28EF75CBAA8}"/>
          </ac:spMkLst>
        </pc:spChg>
      </pc:sldChg>
      <pc:sldChg chg="modSp add modTransition">
        <pc:chgData name="sun above" userId="af778d66278731e4" providerId="LiveId" clId="{552B5A4A-72AE-459A-85B2-74401FBF69C3}" dt="2019-04-08T20:23:31.865" v="26040"/>
        <pc:sldMkLst>
          <pc:docMk/>
          <pc:sldMk cId="2901263307" sldId="647"/>
        </pc:sldMkLst>
        <pc:spChg chg="mod">
          <ac:chgData name="sun above" userId="af778d66278731e4" providerId="LiveId" clId="{552B5A4A-72AE-459A-85B2-74401FBF69C3}" dt="2019-03-31T05:50:54.729" v="6975"/>
          <ac:spMkLst>
            <pc:docMk/>
            <pc:sldMk cId="2901263307" sldId="647"/>
            <ac:spMk id="2" creationId="{00000000-0000-0000-0000-000000000000}"/>
          </ac:spMkLst>
        </pc:spChg>
      </pc:sldChg>
      <pc:sldChg chg="addSp modSp add ord modTransition">
        <pc:chgData name="sun above" userId="af778d66278731e4" providerId="LiveId" clId="{552B5A4A-72AE-459A-85B2-74401FBF69C3}" dt="2019-04-08T20:23:31.865" v="26040"/>
        <pc:sldMkLst>
          <pc:docMk/>
          <pc:sldMk cId="617203861" sldId="648"/>
        </pc:sldMkLst>
        <pc:spChg chg="mod">
          <ac:chgData name="sun above" userId="af778d66278731e4" providerId="LiveId" clId="{552B5A4A-72AE-459A-85B2-74401FBF69C3}" dt="2019-04-05T13:27:07.448" v="15975" actId="6549"/>
          <ac:spMkLst>
            <pc:docMk/>
            <pc:sldMk cId="617203861" sldId="648"/>
            <ac:spMk id="2" creationId="{043DF83D-A526-4975-B003-272114E7E27F}"/>
          </ac:spMkLst>
        </pc:spChg>
        <pc:spChg chg="mod">
          <ac:chgData name="sun above" userId="af778d66278731e4" providerId="LiveId" clId="{552B5A4A-72AE-459A-85B2-74401FBF69C3}" dt="2019-04-05T13:27:21.736" v="15992" actId="20577"/>
          <ac:spMkLst>
            <pc:docMk/>
            <pc:sldMk cId="617203861" sldId="648"/>
            <ac:spMk id="3" creationId="{A88ECDFB-6CB1-4C08-9C71-735498C5C9EB}"/>
          </ac:spMkLst>
        </pc:spChg>
        <pc:graphicFrameChg chg="add mod modGraphic">
          <ac:chgData name="sun above" userId="af778d66278731e4" providerId="LiveId" clId="{552B5A4A-72AE-459A-85B2-74401FBF69C3}" dt="2019-04-05T13:27:47.722" v="15997" actId="1076"/>
          <ac:graphicFrameMkLst>
            <pc:docMk/>
            <pc:sldMk cId="617203861" sldId="648"/>
            <ac:graphicFrameMk id="7" creationId="{973EC2D2-F780-40E2-92B7-FF8B325473E8}"/>
          </ac:graphicFrameMkLst>
        </pc:graphicFrameChg>
      </pc:sldChg>
      <pc:sldChg chg="addSp delSp modSp add modTransition">
        <pc:chgData name="sun above" userId="af778d66278731e4" providerId="LiveId" clId="{552B5A4A-72AE-459A-85B2-74401FBF69C3}" dt="2019-04-08T20:23:31.865" v="26040"/>
        <pc:sldMkLst>
          <pc:docMk/>
          <pc:sldMk cId="2007277059" sldId="649"/>
        </pc:sldMkLst>
        <pc:spChg chg="mod">
          <ac:chgData name="sun above" userId="af778d66278731e4" providerId="LiveId" clId="{552B5A4A-72AE-459A-85B2-74401FBF69C3}" dt="2019-03-31T20:34:05.642" v="9327" actId="20577"/>
          <ac:spMkLst>
            <pc:docMk/>
            <pc:sldMk cId="2007277059" sldId="649"/>
            <ac:spMk id="2" creationId="{00000000-0000-0000-0000-000000000000}"/>
          </ac:spMkLst>
        </pc:spChg>
        <pc:spChg chg="mod">
          <ac:chgData name="sun above" userId="af778d66278731e4" providerId="LiveId" clId="{552B5A4A-72AE-459A-85B2-74401FBF69C3}" dt="2019-03-31T23:18:04.015" v="9833" actId="20577"/>
          <ac:spMkLst>
            <pc:docMk/>
            <pc:sldMk cId="2007277059" sldId="649"/>
            <ac:spMk id="3" creationId="{00000000-0000-0000-0000-000000000000}"/>
          </ac:spMkLst>
        </pc:spChg>
        <pc:picChg chg="add del mod">
          <ac:chgData name="sun above" userId="af778d66278731e4" providerId="LiveId" clId="{552B5A4A-72AE-459A-85B2-74401FBF69C3}" dt="2019-03-31T23:15:31.399" v="9828" actId="478"/>
          <ac:picMkLst>
            <pc:docMk/>
            <pc:sldMk cId="2007277059" sldId="649"/>
            <ac:picMk id="7" creationId="{CBA026B7-678B-41CA-9D9F-5905407E86E1}"/>
          </ac:picMkLst>
        </pc:picChg>
        <pc:picChg chg="add mod ord">
          <ac:chgData name="sun above" userId="af778d66278731e4" providerId="LiveId" clId="{552B5A4A-72AE-459A-85B2-74401FBF69C3}" dt="2019-03-31T23:17:51.689" v="9832" actId="167"/>
          <ac:picMkLst>
            <pc:docMk/>
            <pc:sldMk cId="2007277059" sldId="649"/>
            <ac:picMk id="8" creationId="{5077E50B-5AEE-4789-A34C-685EC66D9B6C}"/>
          </ac:picMkLst>
        </pc:picChg>
      </pc:sldChg>
      <pc:sldChg chg="modSp add ord modTransition">
        <pc:chgData name="sun above" userId="af778d66278731e4" providerId="LiveId" clId="{552B5A4A-72AE-459A-85B2-74401FBF69C3}" dt="2019-04-12T00:06:55.357" v="26312"/>
        <pc:sldMkLst>
          <pc:docMk/>
          <pc:sldMk cId="2482862517" sldId="650"/>
        </pc:sldMkLst>
        <pc:spChg chg="mod">
          <ac:chgData name="sun above" userId="af778d66278731e4" providerId="LiveId" clId="{552B5A4A-72AE-459A-85B2-74401FBF69C3}" dt="2019-03-31T23:59:30.903" v="10435" actId="20577"/>
          <ac:spMkLst>
            <pc:docMk/>
            <pc:sldMk cId="2482862517" sldId="650"/>
            <ac:spMk id="2" creationId="{A577AAC6-6B9A-43D4-9395-D060A3C9755D}"/>
          </ac:spMkLst>
        </pc:spChg>
        <pc:graphicFrameChg chg="mod modGraphic">
          <ac:chgData name="sun above" userId="af778d66278731e4" providerId="LiveId" clId="{552B5A4A-72AE-459A-85B2-74401FBF69C3}" dt="2019-04-05T15:29:08.558" v="18786" actId="14100"/>
          <ac:graphicFrameMkLst>
            <pc:docMk/>
            <pc:sldMk cId="2482862517" sldId="650"/>
            <ac:graphicFrameMk id="7" creationId="{F53C3B75-EB53-491F-B589-D3756722E3EC}"/>
          </ac:graphicFrameMkLst>
        </pc:graphicFrameChg>
      </pc:sldChg>
      <pc:sldChg chg="modSp add ord modTransition">
        <pc:chgData name="sun above" userId="af778d66278731e4" providerId="LiveId" clId="{552B5A4A-72AE-459A-85B2-74401FBF69C3}" dt="2019-04-11T23:38:21.781" v="26182" actId="20577"/>
        <pc:sldMkLst>
          <pc:docMk/>
          <pc:sldMk cId="2593867992" sldId="672"/>
        </pc:sldMkLst>
        <pc:spChg chg="mod">
          <ac:chgData name="sun above" userId="af778d66278731e4" providerId="LiveId" clId="{552B5A4A-72AE-459A-85B2-74401FBF69C3}" dt="2019-04-11T23:38:21.781" v="26182" actId="20577"/>
          <ac:spMkLst>
            <pc:docMk/>
            <pc:sldMk cId="2593867992" sldId="672"/>
            <ac:spMk id="2" creationId="{4A074689-A740-4AF8-B715-1120E9D1369B}"/>
          </ac:spMkLst>
        </pc:spChg>
        <pc:spChg chg="mod">
          <ac:chgData name="sun above" userId="af778d66278731e4" providerId="LiveId" clId="{552B5A4A-72AE-459A-85B2-74401FBF69C3}" dt="2019-04-04T04:58:13.019" v="13277" actId="20577"/>
          <ac:spMkLst>
            <pc:docMk/>
            <pc:sldMk cId="2593867992" sldId="672"/>
            <ac:spMk id="3" creationId="{7AE0EFD6-C7BD-4CCF-BB19-0A4F279DE61F}"/>
          </ac:spMkLst>
        </pc:spChg>
      </pc:sldChg>
      <pc:sldChg chg="modSp add modTransition">
        <pc:chgData name="sun above" userId="af778d66278731e4" providerId="LiveId" clId="{552B5A4A-72AE-459A-85B2-74401FBF69C3}" dt="2019-04-12T00:03:06.241" v="26270" actId="20577"/>
        <pc:sldMkLst>
          <pc:docMk/>
          <pc:sldMk cId="3104655507" sldId="673"/>
        </pc:sldMkLst>
        <pc:spChg chg="mod">
          <ac:chgData name="sun above" userId="af778d66278731e4" providerId="LiveId" clId="{552B5A4A-72AE-459A-85B2-74401FBF69C3}" dt="2019-04-12T00:03:06.241" v="26270" actId="20577"/>
          <ac:spMkLst>
            <pc:docMk/>
            <pc:sldMk cId="3104655507" sldId="673"/>
            <ac:spMk id="2" creationId="{4A074689-A740-4AF8-B715-1120E9D1369B}"/>
          </ac:spMkLst>
        </pc:spChg>
        <pc:spChg chg="mod">
          <ac:chgData name="sun above" userId="af778d66278731e4" providerId="LiveId" clId="{552B5A4A-72AE-459A-85B2-74401FBF69C3}" dt="2019-04-04T23:04:55.353" v="13700"/>
          <ac:spMkLst>
            <pc:docMk/>
            <pc:sldMk cId="3104655507" sldId="673"/>
            <ac:spMk id="3" creationId="{7AE0EFD6-C7BD-4CCF-BB19-0A4F279DE61F}"/>
          </ac:spMkLst>
        </pc:spChg>
      </pc:sldChg>
      <pc:sldChg chg="modSp add modTransition">
        <pc:chgData name="sun above" userId="af778d66278731e4" providerId="LiveId" clId="{552B5A4A-72AE-459A-85B2-74401FBF69C3}" dt="2019-04-11T23:38:16.550" v="26178" actId="20577"/>
        <pc:sldMkLst>
          <pc:docMk/>
          <pc:sldMk cId="939172731" sldId="674"/>
        </pc:sldMkLst>
        <pc:spChg chg="mod">
          <ac:chgData name="sun above" userId="af778d66278731e4" providerId="LiveId" clId="{552B5A4A-72AE-459A-85B2-74401FBF69C3}" dt="2019-04-11T23:38:16.550" v="26178" actId="20577"/>
          <ac:spMkLst>
            <pc:docMk/>
            <pc:sldMk cId="939172731" sldId="674"/>
            <ac:spMk id="2" creationId="{4A074689-A740-4AF8-B715-1120E9D1369B}"/>
          </ac:spMkLst>
        </pc:spChg>
        <pc:spChg chg="mod">
          <ac:chgData name="sun above" userId="af778d66278731e4" providerId="LiveId" clId="{552B5A4A-72AE-459A-85B2-74401FBF69C3}" dt="2019-04-04T23:03:34.449" v="13631"/>
          <ac:spMkLst>
            <pc:docMk/>
            <pc:sldMk cId="939172731" sldId="674"/>
            <ac:spMk id="3" creationId="{7AE0EFD6-C7BD-4CCF-BB19-0A4F279DE61F}"/>
          </ac:spMkLst>
        </pc:spChg>
      </pc:sldChg>
      <pc:sldChg chg="modSp add modTransition">
        <pc:chgData name="sun above" userId="af778d66278731e4" providerId="LiveId" clId="{552B5A4A-72AE-459A-85B2-74401FBF69C3}" dt="2019-04-12T00:03:36.408" v="26287" actId="20577"/>
        <pc:sldMkLst>
          <pc:docMk/>
          <pc:sldMk cId="3337185453" sldId="675"/>
        </pc:sldMkLst>
        <pc:spChg chg="mod">
          <ac:chgData name="sun above" userId="af778d66278731e4" providerId="LiveId" clId="{552B5A4A-72AE-459A-85B2-74401FBF69C3}" dt="2019-04-12T00:03:36.408" v="26287" actId="20577"/>
          <ac:spMkLst>
            <pc:docMk/>
            <pc:sldMk cId="3337185453" sldId="675"/>
            <ac:spMk id="2" creationId="{4A074689-A740-4AF8-B715-1120E9D1369B}"/>
          </ac:spMkLst>
        </pc:spChg>
        <pc:spChg chg="mod">
          <ac:chgData name="sun above" userId="af778d66278731e4" providerId="LiveId" clId="{552B5A4A-72AE-459A-85B2-74401FBF69C3}" dt="2019-04-05T16:21:32.474" v="20776"/>
          <ac:spMkLst>
            <pc:docMk/>
            <pc:sldMk cId="3337185453" sldId="675"/>
            <ac:spMk id="3" creationId="{7AE0EFD6-C7BD-4CCF-BB19-0A4F279DE61F}"/>
          </ac:spMkLst>
        </pc:spChg>
      </pc:sldChg>
      <pc:sldChg chg="modSp add modTransition">
        <pc:chgData name="sun above" userId="af778d66278731e4" providerId="LiveId" clId="{552B5A4A-72AE-459A-85B2-74401FBF69C3}" dt="2019-04-12T00:04:01.223" v="26301" actId="20577"/>
        <pc:sldMkLst>
          <pc:docMk/>
          <pc:sldMk cId="1619245794" sldId="676"/>
        </pc:sldMkLst>
        <pc:spChg chg="mod">
          <ac:chgData name="sun above" userId="af778d66278731e4" providerId="LiveId" clId="{552B5A4A-72AE-459A-85B2-74401FBF69C3}" dt="2019-04-12T00:04:01.223" v="26301" actId="20577"/>
          <ac:spMkLst>
            <pc:docMk/>
            <pc:sldMk cId="1619245794" sldId="676"/>
            <ac:spMk id="2" creationId="{4A074689-A740-4AF8-B715-1120E9D1369B}"/>
          </ac:spMkLst>
        </pc:spChg>
        <pc:spChg chg="mod">
          <ac:chgData name="sun above" userId="af778d66278731e4" providerId="LiveId" clId="{552B5A4A-72AE-459A-85B2-74401FBF69C3}" dt="2019-04-05T22:25:13.785" v="24578"/>
          <ac:spMkLst>
            <pc:docMk/>
            <pc:sldMk cId="1619245794" sldId="676"/>
            <ac:spMk id="3" creationId="{7AE0EFD6-C7BD-4CCF-BB19-0A4F279DE61F}"/>
          </ac:spMkLst>
        </pc:spChg>
      </pc:sldChg>
      <pc:sldChg chg="modSp add modTransition">
        <pc:chgData name="sun above" userId="af778d66278731e4" providerId="LiveId" clId="{552B5A4A-72AE-459A-85B2-74401FBF69C3}" dt="2019-04-12T00:04:43.266" v="26309" actId="20577"/>
        <pc:sldMkLst>
          <pc:docMk/>
          <pc:sldMk cId="185233772" sldId="677"/>
        </pc:sldMkLst>
        <pc:spChg chg="mod">
          <ac:chgData name="sun above" userId="af778d66278731e4" providerId="LiveId" clId="{552B5A4A-72AE-459A-85B2-74401FBF69C3}" dt="2019-04-12T00:04:43.266" v="26309" actId="20577"/>
          <ac:spMkLst>
            <pc:docMk/>
            <pc:sldMk cId="185233772" sldId="677"/>
            <ac:spMk id="2" creationId="{4A074689-A740-4AF8-B715-1120E9D1369B}"/>
          </ac:spMkLst>
        </pc:spChg>
        <pc:spChg chg="mod">
          <ac:chgData name="sun above" userId="af778d66278731e4" providerId="LiveId" clId="{552B5A4A-72AE-459A-85B2-74401FBF69C3}" dt="2019-04-05T22:55:46.907" v="25539"/>
          <ac:spMkLst>
            <pc:docMk/>
            <pc:sldMk cId="185233772" sldId="677"/>
            <ac:spMk id="3" creationId="{7AE0EFD6-C7BD-4CCF-BB19-0A4F279DE61F}"/>
          </ac:spMkLst>
        </pc:spChg>
      </pc:sldChg>
      <pc:sldChg chg="addSp delSp modSp add modTransition">
        <pc:chgData name="sun above" userId="af778d66278731e4" providerId="LiveId" clId="{552B5A4A-72AE-459A-85B2-74401FBF69C3}" dt="2019-04-08T20:23:31.865" v="26040"/>
        <pc:sldMkLst>
          <pc:docMk/>
          <pc:sldMk cId="1605939871" sldId="678"/>
        </pc:sldMkLst>
        <pc:spChg chg="mod">
          <ac:chgData name="sun above" userId="af778d66278731e4" providerId="LiveId" clId="{552B5A4A-72AE-459A-85B2-74401FBF69C3}" dt="2019-04-05T10:08:33.252" v="15778" actId="404"/>
          <ac:spMkLst>
            <pc:docMk/>
            <pc:sldMk cId="1605939871" sldId="678"/>
            <ac:spMk id="2" creationId="{00000000-0000-0000-0000-000000000000}"/>
          </ac:spMkLst>
        </pc:spChg>
        <pc:spChg chg="mod">
          <ac:chgData name="sun above" userId="af778d66278731e4" providerId="LiveId" clId="{552B5A4A-72AE-459A-85B2-74401FBF69C3}" dt="2019-04-05T10:30:20.511" v="15868" actId="20577"/>
          <ac:spMkLst>
            <pc:docMk/>
            <pc:sldMk cId="1605939871" sldId="678"/>
            <ac:spMk id="3" creationId="{00000000-0000-0000-0000-000000000000}"/>
          </ac:spMkLst>
        </pc:spChg>
        <pc:spChg chg="add del">
          <ac:chgData name="sun above" userId="af778d66278731e4" providerId="LiveId" clId="{552B5A4A-72AE-459A-85B2-74401FBF69C3}" dt="2019-04-05T10:08:50.789" v="15780"/>
          <ac:spMkLst>
            <pc:docMk/>
            <pc:sldMk cId="1605939871" sldId="678"/>
            <ac:spMk id="5" creationId="{C8BC4071-46D4-4944-8D57-E45254561F75}"/>
          </ac:spMkLst>
        </pc:spChg>
      </pc:sldChg>
      <pc:sldChg chg="modSp add modTransition">
        <pc:chgData name="sun above" userId="af778d66278731e4" providerId="LiveId" clId="{552B5A4A-72AE-459A-85B2-74401FBF69C3}" dt="2019-04-08T20:23:31.865" v="26040"/>
        <pc:sldMkLst>
          <pc:docMk/>
          <pc:sldMk cId="3673426141" sldId="679"/>
        </pc:sldMkLst>
        <pc:spChg chg="mod">
          <ac:chgData name="sun above" userId="af778d66278731e4" providerId="LiveId" clId="{552B5A4A-72AE-459A-85B2-74401FBF69C3}" dt="2019-04-08T20:10:17.402" v="25812" actId="20577"/>
          <ac:spMkLst>
            <pc:docMk/>
            <pc:sldMk cId="3673426141" sldId="679"/>
            <ac:spMk id="3" creationId="{9F072070-5771-49B0-96DA-9E43AE2C5B89}"/>
          </ac:spMkLst>
        </pc:spChg>
      </pc:sldChg>
      <pc:sldChg chg="modSp add modTransition">
        <pc:chgData name="sun above" userId="af778d66278731e4" providerId="LiveId" clId="{552B5A4A-72AE-459A-85B2-74401FBF69C3}" dt="2019-04-08T20:23:31.865" v="26040"/>
        <pc:sldMkLst>
          <pc:docMk/>
          <pc:sldMk cId="2696905134" sldId="680"/>
        </pc:sldMkLst>
        <pc:spChg chg="mod">
          <ac:chgData name="sun above" userId="af778d66278731e4" providerId="LiveId" clId="{552B5A4A-72AE-459A-85B2-74401FBF69C3}" dt="2019-04-05T21:35:54.633" v="21746" actId="404"/>
          <ac:spMkLst>
            <pc:docMk/>
            <pc:sldMk cId="2696905134" sldId="680"/>
            <ac:spMk id="3" creationId="{00000000-0000-0000-0000-000000000000}"/>
          </ac:spMkLst>
        </pc:spChg>
        <pc:spChg chg="mod">
          <ac:chgData name="sun above" userId="af778d66278731e4" providerId="LiveId" clId="{552B5A4A-72AE-459A-85B2-74401FBF69C3}" dt="2019-04-05T21:35:33.571" v="21745" actId="6549"/>
          <ac:spMkLst>
            <pc:docMk/>
            <pc:sldMk cId="2696905134" sldId="680"/>
            <ac:spMk id="5" creationId="{48A42796-5C80-4F00-9EE8-680E6BE4D9A2}"/>
          </ac:spMkLst>
        </pc:spChg>
        <pc:spChg chg="mod">
          <ac:chgData name="sun above" userId="af778d66278731e4" providerId="LiveId" clId="{552B5A4A-72AE-459A-85B2-74401FBF69C3}" dt="2019-04-05T21:35:15.098" v="21722" actId="27636"/>
          <ac:spMkLst>
            <pc:docMk/>
            <pc:sldMk cId="2696905134" sldId="680"/>
            <ac:spMk id="8" creationId="{C28A2286-999A-49D6-A22E-900A09E426D9}"/>
          </ac:spMkLst>
        </pc:spChg>
        <pc:spChg chg="mod">
          <ac:chgData name="sun above" userId="af778d66278731e4" providerId="LiveId" clId="{552B5A4A-72AE-459A-85B2-74401FBF69C3}" dt="2019-04-05T21:41:24.351" v="21919"/>
          <ac:spMkLst>
            <pc:docMk/>
            <pc:sldMk cId="2696905134" sldId="680"/>
            <ac:spMk id="9" creationId="{E63D2928-9140-4F1B-9D6F-62ADD94C077C}"/>
          </ac:spMkLst>
        </pc:spChg>
      </pc:sldChg>
      <pc:sldChg chg="modSp add modTransition">
        <pc:chgData name="sun above" userId="af778d66278731e4" providerId="LiveId" clId="{552B5A4A-72AE-459A-85B2-74401FBF69C3}" dt="2019-04-13T21:47:24.094" v="26809" actId="20577"/>
        <pc:sldMkLst>
          <pc:docMk/>
          <pc:sldMk cId="2999978619" sldId="681"/>
        </pc:sldMkLst>
        <pc:spChg chg="mod">
          <ac:chgData name="sun above" userId="af778d66278731e4" providerId="LiveId" clId="{552B5A4A-72AE-459A-85B2-74401FBF69C3}" dt="2019-04-12T00:04:20.375" v="26305" actId="20577"/>
          <ac:spMkLst>
            <pc:docMk/>
            <pc:sldMk cId="2999978619" sldId="681"/>
            <ac:spMk id="2" creationId="{4A074689-A740-4AF8-B715-1120E9D1369B}"/>
          </ac:spMkLst>
        </pc:spChg>
        <pc:spChg chg="mod">
          <ac:chgData name="sun above" userId="af778d66278731e4" providerId="LiveId" clId="{552B5A4A-72AE-459A-85B2-74401FBF69C3}" dt="2019-04-13T21:47:24.094" v="26809" actId="20577"/>
          <ac:spMkLst>
            <pc:docMk/>
            <pc:sldMk cId="2999978619" sldId="681"/>
            <ac:spMk id="3" creationId="{7AE0EFD6-C7BD-4CCF-BB19-0A4F279DE61F}"/>
          </ac:spMkLst>
        </pc:spChg>
      </pc:sldChg>
      <pc:sldChg chg="modSp add modTransition">
        <pc:chgData name="sun above" userId="af778d66278731e4" providerId="LiveId" clId="{552B5A4A-72AE-459A-85B2-74401FBF69C3}" dt="2019-05-31T21:50:32.814" v="34126" actId="27636"/>
        <pc:sldMkLst>
          <pc:docMk/>
          <pc:sldMk cId="2264752151" sldId="682"/>
        </pc:sldMkLst>
        <pc:spChg chg="mod">
          <ac:chgData name="sun above" userId="af778d66278731e4" providerId="LiveId" clId="{552B5A4A-72AE-459A-85B2-74401FBF69C3}" dt="2019-04-08T20:14:27.608" v="25824" actId="20577"/>
          <ac:spMkLst>
            <pc:docMk/>
            <pc:sldMk cId="2264752151" sldId="682"/>
            <ac:spMk id="2" creationId="{00000000-0000-0000-0000-000000000000}"/>
          </ac:spMkLst>
        </pc:spChg>
        <pc:spChg chg="mod">
          <ac:chgData name="sun above" userId="af778d66278731e4" providerId="LiveId" clId="{552B5A4A-72AE-459A-85B2-74401FBF69C3}" dt="2019-05-31T21:50:32.814" v="34126" actId="27636"/>
          <ac:spMkLst>
            <pc:docMk/>
            <pc:sldMk cId="2264752151" sldId="682"/>
            <ac:spMk id="3" creationId="{00000000-0000-0000-0000-000000000000}"/>
          </ac:spMkLst>
        </pc:spChg>
      </pc:sldChg>
      <pc:sldChg chg="modSp add">
        <pc:chgData name="sun above" userId="af778d66278731e4" providerId="LiveId" clId="{552B5A4A-72AE-459A-85B2-74401FBF69C3}" dt="2019-04-11T23:58:36.119" v="26258"/>
        <pc:sldMkLst>
          <pc:docMk/>
          <pc:sldMk cId="3990192205" sldId="683"/>
        </pc:sldMkLst>
        <pc:spChg chg="mod">
          <ac:chgData name="sun above" userId="af778d66278731e4" providerId="LiveId" clId="{552B5A4A-72AE-459A-85B2-74401FBF69C3}" dt="2019-04-11T23:58:10.171" v="26212" actId="6549"/>
          <ac:spMkLst>
            <pc:docMk/>
            <pc:sldMk cId="3990192205" sldId="683"/>
            <ac:spMk id="2" creationId="{00000000-0000-0000-0000-000000000000}"/>
          </ac:spMkLst>
        </pc:spChg>
        <pc:spChg chg="mod">
          <ac:chgData name="sun above" userId="af778d66278731e4" providerId="LiveId" clId="{552B5A4A-72AE-459A-85B2-74401FBF69C3}" dt="2019-04-11T23:58:36.119" v="26258"/>
          <ac:spMkLst>
            <pc:docMk/>
            <pc:sldMk cId="3990192205" sldId="683"/>
            <ac:spMk id="3" creationId="{00000000-0000-0000-0000-000000000000}"/>
          </ac:spMkLst>
        </pc:spChg>
      </pc:sldChg>
      <pc:sldChg chg="addSp delSp modSp add">
        <pc:chgData name="sun above" userId="af778d66278731e4" providerId="LiveId" clId="{552B5A4A-72AE-459A-85B2-74401FBF69C3}" dt="2019-04-12T13:30:18.792" v="26707" actId="1076"/>
        <pc:sldMkLst>
          <pc:docMk/>
          <pc:sldMk cId="4270798341" sldId="684"/>
        </pc:sldMkLst>
        <pc:spChg chg="mod">
          <ac:chgData name="sun above" userId="af778d66278731e4" providerId="LiveId" clId="{552B5A4A-72AE-459A-85B2-74401FBF69C3}" dt="2019-04-12T01:02:21.995" v="26595"/>
          <ac:spMkLst>
            <pc:docMk/>
            <pc:sldMk cId="4270798341" sldId="684"/>
            <ac:spMk id="2" creationId="{A28D2635-10BC-429E-87C0-8CC60231BFFD}"/>
          </ac:spMkLst>
        </pc:spChg>
        <pc:spChg chg="mod topLvl">
          <ac:chgData name="sun above" userId="af778d66278731e4" providerId="LiveId" clId="{552B5A4A-72AE-459A-85B2-74401FBF69C3}" dt="2019-04-12T13:30:18.792" v="26707" actId="1076"/>
          <ac:spMkLst>
            <pc:docMk/>
            <pc:sldMk cId="4270798341" sldId="684"/>
            <ac:spMk id="7" creationId="{89636FD7-5F2B-481E-8216-AC47715C3830}"/>
          </ac:spMkLst>
        </pc:spChg>
        <pc:spChg chg="mod topLvl">
          <ac:chgData name="sun above" userId="af778d66278731e4" providerId="LiveId" clId="{552B5A4A-72AE-459A-85B2-74401FBF69C3}" dt="2019-04-12T13:30:18.792" v="26707" actId="1076"/>
          <ac:spMkLst>
            <pc:docMk/>
            <pc:sldMk cId="4270798341" sldId="684"/>
            <ac:spMk id="8" creationId="{F2753E16-C3AF-4655-9558-9D3F744E0F62}"/>
          </ac:spMkLst>
        </pc:spChg>
        <pc:spChg chg="mod topLvl">
          <ac:chgData name="sun above" userId="af778d66278731e4" providerId="LiveId" clId="{552B5A4A-72AE-459A-85B2-74401FBF69C3}" dt="2019-04-12T13:30:18.792" v="26707" actId="1076"/>
          <ac:spMkLst>
            <pc:docMk/>
            <pc:sldMk cId="4270798341" sldId="684"/>
            <ac:spMk id="9" creationId="{C204B8D4-6411-4B09-B71D-005B7F46BE1F}"/>
          </ac:spMkLst>
        </pc:spChg>
        <pc:spChg chg="mod topLvl">
          <ac:chgData name="sun above" userId="af778d66278731e4" providerId="LiveId" clId="{552B5A4A-72AE-459A-85B2-74401FBF69C3}" dt="2019-04-12T13:30:18.792" v="26707" actId="1076"/>
          <ac:spMkLst>
            <pc:docMk/>
            <pc:sldMk cId="4270798341" sldId="684"/>
            <ac:spMk id="10" creationId="{0349B7D8-913E-465D-821B-DADC3920343E}"/>
          </ac:spMkLst>
        </pc:spChg>
        <pc:spChg chg="mod topLvl">
          <ac:chgData name="sun above" userId="af778d66278731e4" providerId="LiveId" clId="{552B5A4A-72AE-459A-85B2-74401FBF69C3}" dt="2019-04-12T13:30:18.792" v="26707" actId="1076"/>
          <ac:spMkLst>
            <pc:docMk/>
            <pc:sldMk cId="4270798341" sldId="684"/>
            <ac:spMk id="11" creationId="{F2AA52EA-32A1-4BC3-8610-B989FF6487B6}"/>
          </ac:spMkLst>
        </pc:spChg>
        <pc:spChg chg="mod topLvl">
          <ac:chgData name="sun above" userId="af778d66278731e4" providerId="LiveId" clId="{552B5A4A-72AE-459A-85B2-74401FBF69C3}" dt="2019-04-12T13:30:18.792" v="26707" actId="1076"/>
          <ac:spMkLst>
            <pc:docMk/>
            <pc:sldMk cId="4270798341" sldId="684"/>
            <ac:spMk id="12" creationId="{394BDECC-9B0D-46A9-A56A-1EA95B75C232}"/>
          </ac:spMkLst>
        </pc:spChg>
        <pc:spChg chg="mod topLvl">
          <ac:chgData name="sun above" userId="af778d66278731e4" providerId="LiveId" clId="{552B5A4A-72AE-459A-85B2-74401FBF69C3}" dt="2019-04-12T13:30:18.792" v="26707" actId="1076"/>
          <ac:spMkLst>
            <pc:docMk/>
            <pc:sldMk cId="4270798341" sldId="684"/>
            <ac:spMk id="13" creationId="{0744C27C-45B8-4AA1-A0D9-B66B8BE88670}"/>
          </ac:spMkLst>
        </pc:spChg>
        <pc:spChg chg="mod topLvl">
          <ac:chgData name="sun above" userId="af778d66278731e4" providerId="LiveId" clId="{552B5A4A-72AE-459A-85B2-74401FBF69C3}" dt="2019-04-12T13:30:18.792" v="26707" actId="1076"/>
          <ac:spMkLst>
            <pc:docMk/>
            <pc:sldMk cId="4270798341" sldId="684"/>
            <ac:spMk id="14" creationId="{2E1951D4-5667-4DC7-A588-CD88742CB81E}"/>
          </ac:spMkLst>
        </pc:spChg>
        <pc:spChg chg="mod topLvl">
          <ac:chgData name="sun above" userId="af778d66278731e4" providerId="LiveId" clId="{552B5A4A-72AE-459A-85B2-74401FBF69C3}" dt="2019-04-12T13:30:18.792" v="26707" actId="1076"/>
          <ac:spMkLst>
            <pc:docMk/>
            <pc:sldMk cId="4270798341" sldId="684"/>
            <ac:spMk id="15" creationId="{2D66C351-EE15-46E4-8090-0448AC08FAD2}"/>
          </ac:spMkLst>
        </pc:spChg>
        <pc:spChg chg="mod topLvl">
          <ac:chgData name="sun above" userId="af778d66278731e4" providerId="LiveId" clId="{552B5A4A-72AE-459A-85B2-74401FBF69C3}" dt="2019-04-12T13:30:18.792" v="26707" actId="1076"/>
          <ac:spMkLst>
            <pc:docMk/>
            <pc:sldMk cId="4270798341" sldId="684"/>
            <ac:spMk id="16" creationId="{B1FD2F5E-5A98-47B1-A253-22EBA6016C6A}"/>
          </ac:spMkLst>
        </pc:spChg>
        <pc:spChg chg="mod topLvl">
          <ac:chgData name="sun above" userId="af778d66278731e4" providerId="LiveId" clId="{552B5A4A-72AE-459A-85B2-74401FBF69C3}" dt="2019-04-12T13:30:18.792" v="26707" actId="1076"/>
          <ac:spMkLst>
            <pc:docMk/>
            <pc:sldMk cId="4270798341" sldId="684"/>
            <ac:spMk id="17" creationId="{B37B2796-51A7-4A14-983C-BB2C982622BD}"/>
          </ac:spMkLst>
        </pc:spChg>
        <pc:spChg chg="mod topLvl">
          <ac:chgData name="sun above" userId="af778d66278731e4" providerId="LiveId" clId="{552B5A4A-72AE-459A-85B2-74401FBF69C3}" dt="2019-04-12T13:30:18.792" v="26707" actId="1076"/>
          <ac:spMkLst>
            <pc:docMk/>
            <pc:sldMk cId="4270798341" sldId="684"/>
            <ac:spMk id="18" creationId="{B6E58B2A-193F-4583-9291-85B8C0B9CCAF}"/>
          </ac:spMkLst>
        </pc:spChg>
        <pc:spChg chg="mod topLvl">
          <ac:chgData name="sun above" userId="af778d66278731e4" providerId="LiveId" clId="{552B5A4A-72AE-459A-85B2-74401FBF69C3}" dt="2019-04-12T13:28:38.499" v="26696" actId="13822"/>
          <ac:spMkLst>
            <pc:docMk/>
            <pc:sldMk cId="4270798341" sldId="684"/>
            <ac:spMk id="19" creationId="{3E4F8565-835B-4C3D-84C2-39872A686BA3}"/>
          </ac:spMkLst>
        </pc:spChg>
        <pc:spChg chg="mod topLvl">
          <ac:chgData name="sun above" userId="af778d66278731e4" providerId="LiveId" clId="{552B5A4A-72AE-459A-85B2-74401FBF69C3}" dt="2019-04-12T13:28:38.499" v="26696" actId="13822"/>
          <ac:spMkLst>
            <pc:docMk/>
            <pc:sldMk cId="4270798341" sldId="684"/>
            <ac:spMk id="20" creationId="{BEC527EC-67FE-4E18-8CE9-364AEEFDF4DA}"/>
          </ac:spMkLst>
        </pc:spChg>
        <pc:spChg chg="mod topLvl">
          <ac:chgData name="sun above" userId="af778d66278731e4" providerId="LiveId" clId="{552B5A4A-72AE-459A-85B2-74401FBF69C3}" dt="2019-04-12T13:28:38.499" v="26696" actId="13822"/>
          <ac:spMkLst>
            <pc:docMk/>
            <pc:sldMk cId="4270798341" sldId="684"/>
            <ac:spMk id="21" creationId="{67B490BA-4DA4-43E2-96D4-C779735829D5}"/>
          </ac:spMkLst>
        </pc:spChg>
        <pc:spChg chg="mod topLvl">
          <ac:chgData name="sun above" userId="af778d66278731e4" providerId="LiveId" clId="{552B5A4A-72AE-459A-85B2-74401FBF69C3}" dt="2019-04-12T13:28:38.499" v="26696" actId="13822"/>
          <ac:spMkLst>
            <pc:docMk/>
            <pc:sldMk cId="4270798341" sldId="684"/>
            <ac:spMk id="22" creationId="{3A3C6AAC-E731-4573-8872-23B7BBA6B689}"/>
          </ac:spMkLst>
        </pc:spChg>
        <pc:spChg chg="mod topLvl">
          <ac:chgData name="sun above" userId="af778d66278731e4" providerId="LiveId" clId="{552B5A4A-72AE-459A-85B2-74401FBF69C3}" dt="2019-04-12T13:28:38.499" v="26696" actId="13822"/>
          <ac:spMkLst>
            <pc:docMk/>
            <pc:sldMk cId="4270798341" sldId="684"/>
            <ac:spMk id="23" creationId="{0757F1EA-F3A6-418E-A487-BDA6ACCE9206}"/>
          </ac:spMkLst>
        </pc:spChg>
        <pc:spChg chg="mod topLvl">
          <ac:chgData name="sun above" userId="af778d66278731e4" providerId="LiveId" clId="{552B5A4A-72AE-459A-85B2-74401FBF69C3}" dt="2019-04-12T13:28:47.073" v="26697" actId="13822"/>
          <ac:spMkLst>
            <pc:docMk/>
            <pc:sldMk cId="4270798341" sldId="684"/>
            <ac:spMk id="24" creationId="{3661BA53-A10E-4940-9755-2A6FC7CA8B55}"/>
          </ac:spMkLst>
        </pc:spChg>
        <pc:spChg chg="mod topLvl">
          <ac:chgData name="sun above" userId="af778d66278731e4" providerId="LiveId" clId="{552B5A4A-72AE-459A-85B2-74401FBF69C3}" dt="2019-04-12T13:28:47.073" v="26697" actId="13822"/>
          <ac:spMkLst>
            <pc:docMk/>
            <pc:sldMk cId="4270798341" sldId="684"/>
            <ac:spMk id="25" creationId="{1B2ACCD5-C4F2-4802-B962-0B4CF7F5A14E}"/>
          </ac:spMkLst>
        </pc:spChg>
        <pc:spChg chg="mod topLvl">
          <ac:chgData name="sun above" userId="af778d66278731e4" providerId="LiveId" clId="{552B5A4A-72AE-459A-85B2-74401FBF69C3}" dt="2019-04-12T13:28:47.073" v="26697" actId="13822"/>
          <ac:spMkLst>
            <pc:docMk/>
            <pc:sldMk cId="4270798341" sldId="684"/>
            <ac:spMk id="26" creationId="{DB5DF918-4615-4B3D-BF3E-4D239CD20889}"/>
          </ac:spMkLst>
        </pc:spChg>
        <pc:spChg chg="mod topLvl">
          <ac:chgData name="sun above" userId="af778d66278731e4" providerId="LiveId" clId="{552B5A4A-72AE-459A-85B2-74401FBF69C3}" dt="2019-04-12T13:30:18.792" v="26707" actId="1076"/>
          <ac:spMkLst>
            <pc:docMk/>
            <pc:sldMk cId="4270798341" sldId="684"/>
            <ac:spMk id="27" creationId="{E2132F12-C071-47BC-B982-759B3EFF9F91}"/>
          </ac:spMkLst>
        </pc:spChg>
        <pc:spChg chg="mod topLvl">
          <ac:chgData name="sun above" userId="af778d66278731e4" providerId="LiveId" clId="{552B5A4A-72AE-459A-85B2-74401FBF69C3}" dt="2019-04-12T13:30:18.792" v="26707" actId="1076"/>
          <ac:spMkLst>
            <pc:docMk/>
            <pc:sldMk cId="4270798341" sldId="684"/>
            <ac:spMk id="28" creationId="{39BECB58-C8D8-41FC-9B1A-5EF15F909AC4}"/>
          </ac:spMkLst>
        </pc:spChg>
        <pc:spChg chg="mod topLvl">
          <ac:chgData name="sun above" userId="af778d66278731e4" providerId="LiveId" clId="{552B5A4A-72AE-459A-85B2-74401FBF69C3}" dt="2019-04-12T13:30:18.792" v="26707" actId="1076"/>
          <ac:spMkLst>
            <pc:docMk/>
            <pc:sldMk cId="4270798341" sldId="684"/>
            <ac:spMk id="29" creationId="{CB768EE6-5F5E-46AD-B5E5-BA195634DDD9}"/>
          </ac:spMkLst>
        </pc:spChg>
        <pc:spChg chg="mod topLvl">
          <ac:chgData name="sun above" userId="af778d66278731e4" providerId="LiveId" clId="{552B5A4A-72AE-459A-85B2-74401FBF69C3}" dt="2019-04-12T13:30:18.792" v="26707" actId="1076"/>
          <ac:spMkLst>
            <pc:docMk/>
            <pc:sldMk cId="4270798341" sldId="684"/>
            <ac:spMk id="31" creationId="{68C0BE52-23C9-4CF1-8B14-7C31110DB616}"/>
          </ac:spMkLst>
        </pc:spChg>
        <pc:spChg chg="mod topLvl">
          <ac:chgData name="sun above" userId="af778d66278731e4" providerId="LiveId" clId="{552B5A4A-72AE-459A-85B2-74401FBF69C3}" dt="2019-04-12T13:30:00.478" v="26705" actId="1076"/>
          <ac:spMkLst>
            <pc:docMk/>
            <pc:sldMk cId="4270798341" sldId="684"/>
            <ac:spMk id="32" creationId="{B0B0A023-3BDA-4FB4-8C5C-8C74A9EB0696}"/>
          </ac:spMkLst>
        </pc:spChg>
        <pc:spChg chg="mod topLvl">
          <ac:chgData name="sun above" userId="af778d66278731e4" providerId="LiveId" clId="{552B5A4A-72AE-459A-85B2-74401FBF69C3}" dt="2019-04-12T13:29:54.911" v="26704" actId="1076"/>
          <ac:spMkLst>
            <pc:docMk/>
            <pc:sldMk cId="4270798341" sldId="684"/>
            <ac:spMk id="35" creationId="{A8703D82-F6F5-46AC-B057-43A11ACE2E1C}"/>
          </ac:spMkLst>
        </pc:spChg>
        <pc:spChg chg="mod topLvl">
          <ac:chgData name="sun above" userId="af778d66278731e4" providerId="LiveId" clId="{552B5A4A-72AE-459A-85B2-74401FBF69C3}" dt="2019-04-12T13:30:18.792" v="26707" actId="1076"/>
          <ac:spMkLst>
            <pc:docMk/>
            <pc:sldMk cId="4270798341" sldId="684"/>
            <ac:spMk id="36" creationId="{41109249-D42F-47FD-B6C5-ECB1506E79AE}"/>
          </ac:spMkLst>
        </pc:spChg>
        <pc:spChg chg="mod topLvl">
          <ac:chgData name="sun above" userId="af778d66278731e4" providerId="LiveId" clId="{552B5A4A-72AE-459A-85B2-74401FBF69C3}" dt="2019-04-12T01:11:16.264" v="26672" actId="1076"/>
          <ac:spMkLst>
            <pc:docMk/>
            <pc:sldMk cId="4270798341" sldId="684"/>
            <ac:spMk id="37" creationId="{ADC4CF88-E764-40AE-85BA-DB2EAEC7E5AC}"/>
          </ac:spMkLst>
        </pc:spChg>
        <pc:spChg chg="mod topLvl">
          <ac:chgData name="sun above" userId="af778d66278731e4" providerId="LiveId" clId="{552B5A4A-72AE-459A-85B2-74401FBF69C3}" dt="2019-04-12T01:11:16.264" v="26672" actId="1076"/>
          <ac:spMkLst>
            <pc:docMk/>
            <pc:sldMk cId="4270798341" sldId="684"/>
            <ac:spMk id="39" creationId="{E2837087-116A-4943-86C4-7EB02E9D57E5}"/>
          </ac:spMkLst>
        </pc:spChg>
        <pc:spChg chg="add del mod">
          <ac:chgData name="sun above" userId="af778d66278731e4" providerId="LiveId" clId="{552B5A4A-72AE-459A-85B2-74401FBF69C3}" dt="2019-04-12T01:04:24.329" v="26614" actId="478"/>
          <ac:spMkLst>
            <pc:docMk/>
            <pc:sldMk cId="4270798341" sldId="684"/>
            <ac:spMk id="40" creationId="{27852FDC-BF1E-4530-B7D0-07A6F2114BB4}"/>
          </ac:spMkLst>
        </pc:spChg>
        <pc:spChg chg="add mod">
          <ac:chgData name="sun above" userId="af778d66278731e4" providerId="LiveId" clId="{552B5A4A-72AE-459A-85B2-74401FBF69C3}" dt="2019-04-12T01:06:02.561" v="26636" actId="14100"/>
          <ac:spMkLst>
            <pc:docMk/>
            <pc:sldMk cId="4270798341" sldId="684"/>
            <ac:spMk id="41" creationId="{DEDEAE9B-289D-4630-9D63-B7B77C795483}"/>
          </ac:spMkLst>
        </pc:spChg>
        <pc:grpChg chg="add del mod">
          <ac:chgData name="sun above" userId="af778d66278731e4" providerId="LiveId" clId="{552B5A4A-72AE-459A-85B2-74401FBF69C3}" dt="2019-04-12T01:06:17.533" v="26638" actId="165"/>
          <ac:grpSpMkLst>
            <pc:docMk/>
            <pc:sldMk cId="4270798341" sldId="684"/>
            <ac:grpSpMk id="6" creationId="{172F5121-5EBD-447C-A6B9-D412A7CA5CBF}"/>
          </ac:grpSpMkLst>
        </pc:grpChg>
        <pc:cxnChg chg="mod topLvl">
          <ac:chgData name="sun above" userId="af778d66278731e4" providerId="LiveId" clId="{552B5A4A-72AE-459A-85B2-74401FBF69C3}" dt="2019-04-12T13:30:18.792" v="26707" actId="1076"/>
          <ac:cxnSpMkLst>
            <pc:docMk/>
            <pc:sldMk cId="4270798341" sldId="684"/>
            <ac:cxnSpMk id="30" creationId="{68A794F8-32F7-4229-9A35-F05BF67B03A8}"/>
          </ac:cxnSpMkLst>
        </pc:cxnChg>
        <pc:cxnChg chg="mod topLvl">
          <ac:chgData name="sun above" userId="af778d66278731e4" providerId="LiveId" clId="{552B5A4A-72AE-459A-85B2-74401FBF69C3}" dt="2019-04-12T13:30:00.478" v="26705" actId="1076"/>
          <ac:cxnSpMkLst>
            <pc:docMk/>
            <pc:sldMk cId="4270798341" sldId="684"/>
            <ac:cxnSpMk id="33" creationId="{30FE1640-F9ED-4121-A1F4-590F7AABBDE1}"/>
          </ac:cxnSpMkLst>
        </pc:cxnChg>
        <pc:cxnChg chg="mod topLvl">
          <ac:chgData name="sun above" userId="af778d66278731e4" providerId="LiveId" clId="{552B5A4A-72AE-459A-85B2-74401FBF69C3}" dt="2019-04-12T13:30:18.792" v="26707" actId="1076"/>
          <ac:cxnSpMkLst>
            <pc:docMk/>
            <pc:sldMk cId="4270798341" sldId="684"/>
            <ac:cxnSpMk id="34" creationId="{D96BD097-CCA9-468B-9269-F4612491A5EA}"/>
          </ac:cxnSpMkLst>
        </pc:cxnChg>
        <pc:cxnChg chg="mod topLvl">
          <ac:chgData name="sun above" userId="af778d66278731e4" providerId="LiveId" clId="{552B5A4A-72AE-459A-85B2-74401FBF69C3}" dt="2019-04-12T13:30:18.792" v="26707" actId="1076"/>
          <ac:cxnSpMkLst>
            <pc:docMk/>
            <pc:sldMk cId="4270798341" sldId="684"/>
            <ac:cxnSpMk id="38" creationId="{C19A6275-414A-43A0-A008-D03D3FC6CECB}"/>
          </ac:cxnSpMkLst>
        </pc:cxnChg>
        <pc:cxnChg chg="add mod">
          <ac:chgData name="sun above" userId="af778d66278731e4" providerId="LiveId" clId="{552B5A4A-72AE-459A-85B2-74401FBF69C3}" dt="2019-04-12T13:30:00.478" v="26705" actId="1076"/>
          <ac:cxnSpMkLst>
            <pc:docMk/>
            <pc:sldMk cId="4270798341" sldId="684"/>
            <ac:cxnSpMk id="46" creationId="{01C7F782-5C32-45DA-8ED4-1CF507E4CD07}"/>
          </ac:cxnSpMkLst>
        </pc:cxnChg>
      </pc:sldChg>
      <pc:sldChg chg="modSp add">
        <pc:chgData name="sun above" userId="af778d66278731e4" providerId="LiveId" clId="{552B5A4A-72AE-459A-85B2-74401FBF69C3}" dt="2019-04-20T23:20:22.895" v="29279" actId="404"/>
        <pc:sldMkLst>
          <pc:docMk/>
          <pc:sldMk cId="1109328940" sldId="685"/>
        </pc:sldMkLst>
        <pc:spChg chg="mod">
          <ac:chgData name="sun above" userId="af778d66278731e4" providerId="LiveId" clId="{552B5A4A-72AE-459A-85B2-74401FBF69C3}" dt="2019-04-19T21:59:04.723" v="28394" actId="20577"/>
          <ac:spMkLst>
            <pc:docMk/>
            <pc:sldMk cId="1109328940" sldId="685"/>
            <ac:spMk id="2" creationId="{00000000-0000-0000-0000-000000000000}"/>
          </ac:spMkLst>
        </pc:spChg>
        <pc:spChg chg="mod">
          <ac:chgData name="sun above" userId="af778d66278731e4" providerId="LiveId" clId="{552B5A4A-72AE-459A-85B2-74401FBF69C3}" dt="2019-04-19T21:58:22.818" v="28386" actId="20577"/>
          <ac:spMkLst>
            <pc:docMk/>
            <pc:sldMk cId="1109328940" sldId="685"/>
            <ac:spMk id="3" creationId="{00000000-0000-0000-0000-000000000000}"/>
          </ac:spMkLst>
        </pc:spChg>
        <pc:spChg chg="mod">
          <ac:chgData name="sun above" userId="af778d66278731e4" providerId="LiveId" clId="{552B5A4A-72AE-459A-85B2-74401FBF69C3}" dt="2019-04-20T23:20:17.041" v="29277" actId="404"/>
          <ac:spMkLst>
            <pc:docMk/>
            <pc:sldMk cId="1109328940" sldId="685"/>
            <ac:spMk id="8" creationId="{00000000-0000-0000-0000-000000000000}"/>
          </ac:spMkLst>
        </pc:spChg>
        <pc:spChg chg="mod">
          <ac:chgData name="sun above" userId="af778d66278731e4" providerId="LiveId" clId="{552B5A4A-72AE-459A-85B2-74401FBF69C3}" dt="2019-04-20T23:20:22.895" v="29279" actId="404"/>
          <ac:spMkLst>
            <pc:docMk/>
            <pc:sldMk cId="1109328940" sldId="685"/>
            <ac:spMk id="16" creationId="{00000000-0000-0000-0000-000000000000}"/>
          </ac:spMkLst>
        </pc:spChg>
        <pc:graphicFrameChg chg="modGraphic">
          <ac:chgData name="sun above" userId="af778d66278731e4" providerId="LiveId" clId="{552B5A4A-72AE-459A-85B2-74401FBF69C3}" dt="2019-04-19T21:58:35.696" v="28390" actId="20577"/>
          <ac:graphicFrameMkLst>
            <pc:docMk/>
            <pc:sldMk cId="1109328940" sldId="685"/>
            <ac:graphicFrameMk id="7" creationId="{00000000-0000-0000-0000-000000000000}"/>
          </ac:graphicFrameMkLst>
        </pc:graphicFrameChg>
        <pc:picChg chg="mod">
          <ac:chgData name="sun above" userId="af778d66278731e4" providerId="LiveId" clId="{552B5A4A-72AE-459A-85B2-74401FBF69C3}" dt="2019-04-19T21:57:54.138" v="28375" actId="1076"/>
          <ac:picMkLst>
            <pc:docMk/>
            <pc:sldMk cId="1109328940" sldId="685"/>
            <ac:picMk id="2050" creationId="{00000000-0000-0000-0000-000000000000}"/>
          </ac:picMkLst>
        </pc:picChg>
        <pc:cxnChg chg="mod">
          <ac:chgData name="sun above" userId="af778d66278731e4" providerId="LiveId" clId="{552B5A4A-72AE-459A-85B2-74401FBF69C3}" dt="2019-04-20T23:19:19.710" v="29263" actId="1076"/>
          <ac:cxnSpMkLst>
            <pc:docMk/>
            <pc:sldMk cId="1109328940" sldId="685"/>
            <ac:cxnSpMk id="10" creationId="{00000000-0000-0000-0000-000000000000}"/>
          </ac:cxnSpMkLst>
        </pc:cxnChg>
        <pc:cxnChg chg="mod">
          <ac:chgData name="sun above" userId="af778d66278731e4" providerId="LiveId" clId="{552B5A4A-72AE-459A-85B2-74401FBF69C3}" dt="2019-04-20T23:19:44.234" v="29271" actId="1076"/>
          <ac:cxnSpMkLst>
            <pc:docMk/>
            <pc:sldMk cId="1109328940" sldId="685"/>
            <ac:cxnSpMk id="17" creationId="{00000000-0000-0000-0000-000000000000}"/>
          </ac:cxnSpMkLst>
        </pc:cxnChg>
      </pc:sldChg>
      <pc:sldChg chg="modSp">
        <pc:chgData name="sun above" userId="af778d66278731e4" providerId="LiveId" clId="{552B5A4A-72AE-459A-85B2-74401FBF69C3}" dt="2019-04-20T23:30:59.877" v="29410"/>
        <pc:sldMkLst>
          <pc:docMk/>
          <pc:sldMk cId="3056320568" sldId="687"/>
        </pc:sldMkLst>
        <pc:spChg chg="mod">
          <ac:chgData name="sun above" userId="af778d66278731e4" providerId="LiveId" clId="{552B5A4A-72AE-459A-85B2-74401FBF69C3}" dt="2019-04-20T23:30:59.877" v="29410"/>
          <ac:spMkLst>
            <pc:docMk/>
            <pc:sldMk cId="3056320568" sldId="687"/>
            <ac:spMk id="3" creationId="{00000000-0000-0000-0000-000000000000}"/>
          </ac:spMkLst>
        </pc:spChg>
      </pc:sldChg>
      <pc:sldChg chg="modSp">
        <pc:chgData name="sun above" userId="af778d66278731e4" providerId="LiveId" clId="{552B5A4A-72AE-459A-85B2-74401FBF69C3}" dt="2019-05-20T00:56:46.050" v="32775"/>
        <pc:sldMkLst>
          <pc:docMk/>
          <pc:sldMk cId="2982006793" sldId="688"/>
        </pc:sldMkLst>
        <pc:spChg chg="mod">
          <ac:chgData name="sun above" userId="af778d66278731e4" providerId="LiveId" clId="{552B5A4A-72AE-459A-85B2-74401FBF69C3}" dt="2019-05-20T00:56:46.050" v="32775"/>
          <ac:spMkLst>
            <pc:docMk/>
            <pc:sldMk cId="2982006793" sldId="688"/>
            <ac:spMk id="2" creationId="{00000000-0000-0000-0000-000000000000}"/>
          </ac:spMkLst>
        </pc:spChg>
        <pc:spChg chg="mod">
          <ac:chgData name="sun above" userId="af778d66278731e4" providerId="LiveId" clId="{552B5A4A-72AE-459A-85B2-74401FBF69C3}" dt="2019-05-20T00:56:20.803" v="32741" actId="20577"/>
          <ac:spMkLst>
            <pc:docMk/>
            <pc:sldMk cId="2982006793" sldId="688"/>
            <ac:spMk id="3" creationId="{00000000-0000-0000-0000-000000000000}"/>
          </ac:spMkLst>
        </pc:spChg>
        <pc:spChg chg="mod">
          <ac:chgData name="sun above" userId="af778d66278731e4" providerId="LiveId" clId="{552B5A4A-72AE-459A-85B2-74401FBF69C3}" dt="2019-05-20T00:56:12.363" v="32739" actId="1076"/>
          <ac:spMkLst>
            <pc:docMk/>
            <pc:sldMk cId="2982006793" sldId="688"/>
            <ac:spMk id="10" creationId="{00000000-0000-0000-0000-000000000000}"/>
          </ac:spMkLst>
        </pc:spChg>
      </pc:sldChg>
      <pc:sldChg chg="modSp add">
        <pc:chgData name="sun above" userId="af778d66278731e4" providerId="LiveId" clId="{552B5A4A-72AE-459A-85B2-74401FBF69C3}" dt="2019-05-12T00:22:38.880" v="29560" actId="20577"/>
        <pc:sldMkLst>
          <pc:docMk/>
          <pc:sldMk cId="3663760171" sldId="689"/>
        </pc:sldMkLst>
        <pc:spChg chg="mod">
          <ac:chgData name="sun above" userId="af778d66278731e4" providerId="LiveId" clId="{552B5A4A-72AE-459A-85B2-74401FBF69C3}" dt="2019-05-12T00:20:56.759" v="29484"/>
          <ac:spMkLst>
            <pc:docMk/>
            <pc:sldMk cId="3663760171" sldId="689"/>
            <ac:spMk id="2" creationId="{00000000-0000-0000-0000-000000000000}"/>
          </ac:spMkLst>
        </pc:spChg>
        <pc:spChg chg="mod">
          <ac:chgData name="sun above" userId="af778d66278731e4" providerId="LiveId" clId="{552B5A4A-72AE-459A-85B2-74401FBF69C3}" dt="2019-05-12T00:22:38.880" v="29560" actId="20577"/>
          <ac:spMkLst>
            <pc:docMk/>
            <pc:sldMk cId="3663760171" sldId="689"/>
            <ac:spMk id="3" creationId="{00000000-0000-0000-0000-000000000000}"/>
          </ac:spMkLst>
        </pc:spChg>
      </pc:sldChg>
      <pc:sldChg chg="addSp delSp modSp add">
        <pc:chgData name="sun above" userId="af778d66278731e4" providerId="LiveId" clId="{552B5A4A-72AE-459A-85B2-74401FBF69C3}" dt="2019-05-12T00:57:10.814" v="29690" actId="14100"/>
        <pc:sldMkLst>
          <pc:docMk/>
          <pc:sldMk cId="644329493" sldId="690"/>
        </pc:sldMkLst>
        <pc:spChg chg="mod">
          <ac:chgData name="sun above" userId="af778d66278731e4" providerId="LiveId" clId="{552B5A4A-72AE-459A-85B2-74401FBF69C3}" dt="2019-05-12T00:23:21.111" v="29588" actId="20577"/>
          <ac:spMkLst>
            <pc:docMk/>
            <pc:sldMk cId="644329493" sldId="690"/>
            <ac:spMk id="2" creationId="{00000000-0000-0000-0000-000000000000}"/>
          </ac:spMkLst>
        </pc:spChg>
        <pc:spChg chg="mod">
          <ac:chgData name="sun above" userId="af778d66278731e4" providerId="LiveId" clId="{552B5A4A-72AE-459A-85B2-74401FBF69C3}" dt="2019-05-12T00:57:10.814" v="29690" actId="14100"/>
          <ac:spMkLst>
            <pc:docMk/>
            <pc:sldMk cId="644329493" sldId="690"/>
            <ac:spMk id="3" creationId="{00000000-0000-0000-0000-000000000000}"/>
          </ac:spMkLst>
        </pc:spChg>
        <pc:picChg chg="add del mod">
          <ac:chgData name="sun above" userId="af778d66278731e4" providerId="LiveId" clId="{552B5A4A-72AE-459A-85B2-74401FBF69C3}" dt="2019-05-12T00:56:40.907" v="29680" actId="478"/>
          <ac:picMkLst>
            <pc:docMk/>
            <pc:sldMk cId="644329493" sldId="690"/>
            <ac:picMk id="5" creationId="{E392BBED-CB67-4C43-889E-F36C011FB212}"/>
          </ac:picMkLst>
        </pc:picChg>
        <pc:picChg chg="add mod">
          <ac:chgData name="sun above" userId="af778d66278731e4" providerId="LiveId" clId="{552B5A4A-72AE-459A-85B2-74401FBF69C3}" dt="2019-05-12T00:57:01.405" v="29687" actId="1076"/>
          <ac:picMkLst>
            <pc:docMk/>
            <pc:sldMk cId="644329493" sldId="690"/>
            <ac:picMk id="8" creationId="{04A24580-CF2A-424D-9DA1-B7A44A690E92}"/>
          </ac:picMkLst>
        </pc:picChg>
      </pc:sldChg>
      <pc:sldChg chg="addSp delSp modSp add">
        <pc:chgData name="sun above" userId="af778d66278731e4" providerId="LiveId" clId="{552B5A4A-72AE-459A-85B2-74401FBF69C3}" dt="2019-05-31T21:50:33.535" v="34130" actId="27636"/>
        <pc:sldMkLst>
          <pc:docMk/>
          <pc:sldMk cId="1071055839" sldId="691"/>
        </pc:sldMkLst>
        <pc:spChg chg="mod">
          <ac:chgData name="sun above" userId="af778d66278731e4" providerId="LiveId" clId="{552B5A4A-72AE-459A-85B2-74401FBF69C3}" dt="2019-05-17T21:20:39.448" v="30932" actId="20577"/>
          <ac:spMkLst>
            <pc:docMk/>
            <pc:sldMk cId="1071055839" sldId="691"/>
            <ac:spMk id="2" creationId="{00000000-0000-0000-0000-000000000000}"/>
          </ac:spMkLst>
        </pc:spChg>
        <pc:spChg chg="mod">
          <ac:chgData name="sun above" userId="af778d66278731e4" providerId="LiveId" clId="{552B5A4A-72AE-459A-85B2-74401FBF69C3}" dt="2019-05-31T21:50:33.535" v="34130" actId="27636"/>
          <ac:spMkLst>
            <pc:docMk/>
            <pc:sldMk cId="1071055839" sldId="691"/>
            <ac:spMk id="3" creationId="{00000000-0000-0000-0000-000000000000}"/>
          </ac:spMkLst>
        </pc:spChg>
        <pc:spChg chg="add mod ord">
          <ac:chgData name="sun above" userId="af778d66278731e4" providerId="LiveId" clId="{552B5A4A-72AE-459A-85B2-74401FBF69C3}" dt="2019-05-17T21:24:49.630" v="31088" actId="164"/>
          <ac:spMkLst>
            <pc:docMk/>
            <pc:sldMk cId="1071055839" sldId="691"/>
            <ac:spMk id="11" creationId="{3B5058E3-860B-4830-AD47-BB286A8DD57D}"/>
          </ac:spMkLst>
        </pc:spChg>
        <pc:spChg chg="add mod">
          <ac:chgData name="sun above" userId="af778d66278731e4" providerId="LiveId" clId="{552B5A4A-72AE-459A-85B2-74401FBF69C3}" dt="2019-05-17T21:27:39.370" v="31107" actId="1076"/>
          <ac:spMkLst>
            <pc:docMk/>
            <pc:sldMk cId="1071055839" sldId="691"/>
            <ac:spMk id="14" creationId="{1A764859-1D45-463D-AE48-78E1FEAF77E7}"/>
          </ac:spMkLst>
        </pc:spChg>
        <pc:grpChg chg="del">
          <ac:chgData name="sun above" userId="af778d66278731e4" providerId="LiveId" clId="{552B5A4A-72AE-459A-85B2-74401FBF69C3}" dt="2019-05-17T21:20:50.534" v="30935" actId="478"/>
          <ac:grpSpMkLst>
            <pc:docMk/>
            <pc:sldMk cId="1071055839" sldId="691"/>
            <ac:grpSpMk id="10" creationId="{00000000-0000-0000-0000-000000000000}"/>
          </ac:grpSpMkLst>
        </pc:grpChg>
        <pc:grpChg chg="add mod">
          <ac:chgData name="sun above" userId="af778d66278731e4" providerId="LiveId" clId="{552B5A4A-72AE-459A-85B2-74401FBF69C3}" dt="2019-05-17T21:26:15.010" v="31096" actId="1076"/>
          <ac:grpSpMkLst>
            <pc:docMk/>
            <pc:sldMk cId="1071055839" sldId="691"/>
            <ac:grpSpMk id="12" creationId="{0F570E39-9D06-492B-8871-4FE7EFE7DF91}"/>
          </ac:grpSpMkLst>
        </pc:grpChg>
        <pc:picChg chg="add mod">
          <ac:chgData name="sun above" userId="af778d66278731e4" providerId="LiveId" clId="{552B5A4A-72AE-459A-85B2-74401FBF69C3}" dt="2019-05-17T21:24:49.630" v="31088" actId="164"/>
          <ac:picMkLst>
            <pc:docMk/>
            <pc:sldMk cId="1071055839" sldId="691"/>
            <ac:picMk id="5" creationId="{6926CBBE-9DCF-4657-9ECF-8FF6098BB886}"/>
          </ac:picMkLst>
        </pc:picChg>
        <pc:picChg chg="add mod">
          <ac:chgData name="sun above" userId="af778d66278731e4" providerId="LiveId" clId="{552B5A4A-72AE-459A-85B2-74401FBF69C3}" dt="2019-05-17T21:27:19.544" v="31099" actId="1076"/>
          <ac:picMkLst>
            <pc:docMk/>
            <pc:sldMk cId="1071055839" sldId="691"/>
            <ac:picMk id="13" creationId="{7F6045A9-B10A-4AE0-A5EA-5E88B3EDF7D6}"/>
          </ac:picMkLst>
        </pc:picChg>
      </pc:sldChg>
      <pc:sldChg chg="addSp delSp modSp add ord">
        <pc:chgData name="sun above" userId="af778d66278731e4" providerId="LiveId" clId="{552B5A4A-72AE-459A-85B2-74401FBF69C3}" dt="2019-05-19T12:23:31.036" v="32036" actId="14100"/>
        <pc:sldMkLst>
          <pc:docMk/>
          <pc:sldMk cId="439114233" sldId="692"/>
        </pc:sldMkLst>
        <pc:spChg chg="mod">
          <ac:chgData name="sun above" userId="af778d66278731e4" providerId="LiveId" clId="{552B5A4A-72AE-459A-85B2-74401FBF69C3}" dt="2019-05-17T22:30:44.062" v="32030"/>
          <ac:spMkLst>
            <pc:docMk/>
            <pc:sldMk cId="439114233" sldId="692"/>
            <ac:spMk id="2" creationId="{948649BB-5A98-4BED-B742-802CCBED6F25}"/>
          </ac:spMkLst>
        </pc:spChg>
        <pc:spChg chg="del">
          <ac:chgData name="sun above" userId="af778d66278731e4" providerId="LiveId" clId="{552B5A4A-72AE-459A-85B2-74401FBF69C3}" dt="2019-05-17T22:29:53.967" v="31957"/>
          <ac:spMkLst>
            <pc:docMk/>
            <pc:sldMk cId="439114233" sldId="692"/>
            <ac:spMk id="3" creationId="{D21887E4-9078-4020-9277-40856A7DECD8}"/>
          </ac:spMkLst>
        </pc:spChg>
        <pc:spChg chg="add del mod">
          <ac:chgData name="sun above" userId="af778d66278731e4" providerId="LiveId" clId="{552B5A4A-72AE-459A-85B2-74401FBF69C3}" dt="2019-05-17T22:30:23.068" v="31961"/>
          <ac:spMkLst>
            <pc:docMk/>
            <pc:sldMk cId="439114233" sldId="692"/>
            <ac:spMk id="8" creationId="{6AA5221D-CF5A-47F7-87C7-E0B900DE0656}"/>
          </ac:spMkLst>
        </pc:spChg>
        <pc:picChg chg="add del mod">
          <ac:chgData name="sun above" userId="af778d66278731e4" providerId="LiveId" clId="{552B5A4A-72AE-459A-85B2-74401FBF69C3}" dt="2019-05-17T22:30:24.969" v="31962" actId="478"/>
          <ac:picMkLst>
            <pc:docMk/>
            <pc:sldMk cId="439114233" sldId="692"/>
            <ac:picMk id="7" creationId="{B9BF44E4-A9BF-4536-88E8-E2C7ACECA6E7}"/>
          </ac:picMkLst>
        </pc:picChg>
        <pc:picChg chg="add mod">
          <ac:chgData name="sun above" userId="af778d66278731e4" providerId="LiveId" clId="{552B5A4A-72AE-459A-85B2-74401FBF69C3}" dt="2019-05-19T12:23:31.036" v="32036" actId="14100"/>
          <ac:picMkLst>
            <pc:docMk/>
            <pc:sldMk cId="439114233" sldId="692"/>
            <ac:picMk id="9" creationId="{6385E46B-6D8F-496A-84E4-7441AE0C53ED}"/>
          </ac:picMkLst>
        </pc:picChg>
        <pc:picChg chg="add del">
          <ac:chgData name="sun above" userId="af778d66278731e4" providerId="LiveId" clId="{552B5A4A-72AE-459A-85B2-74401FBF69C3}" dt="2019-05-17T22:30:15.305" v="31960" actId="478"/>
          <ac:picMkLst>
            <pc:docMk/>
            <pc:sldMk cId="439114233" sldId="692"/>
            <ac:picMk id="1026" creationId="{3EBE96C4-0033-4C2F-A614-D19D1689E40F}"/>
          </ac:picMkLst>
        </pc:picChg>
      </pc:sldChg>
      <pc:sldChg chg="modSp">
        <pc:chgData name="sun above" userId="af778d66278731e4" providerId="LiveId" clId="{552B5A4A-72AE-459A-85B2-74401FBF69C3}" dt="2019-06-04T21:58:58.122" v="36271" actId="27636"/>
        <pc:sldMkLst>
          <pc:docMk/>
          <pc:sldMk cId="296043112" sldId="693"/>
        </pc:sldMkLst>
        <pc:spChg chg="mod">
          <ac:chgData name="sun above" userId="af778d66278731e4" providerId="LiveId" clId="{552B5A4A-72AE-459A-85B2-74401FBF69C3}" dt="2019-06-04T21:58:58.122" v="36271" actId="27636"/>
          <ac:spMkLst>
            <pc:docMk/>
            <pc:sldMk cId="296043112" sldId="693"/>
            <ac:spMk id="3" creationId="{00000000-0000-0000-0000-000000000000}"/>
          </ac:spMkLst>
        </pc:spChg>
      </pc:sldChg>
      <pc:sldChg chg="addSp delSp modSp add">
        <pc:chgData name="sun above" userId="af778d66278731e4" providerId="LiveId" clId="{552B5A4A-72AE-459A-85B2-74401FBF69C3}" dt="2019-05-20T00:34:01.204" v="32362"/>
        <pc:sldMkLst>
          <pc:docMk/>
          <pc:sldMk cId="1045171745" sldId="694"/>
        </pc:sldMkLst>
        <pc:spChg chg="mod">
          <ac:chgData name="sun above" userId="af778d66278731e4" providerId="LiveId" clId="{552B5A4A-72AE-459A-85B2-74401FBF69C3}" dt="2019-05-20T00:34:01.204" v="32362"/>
          <ac:spMkLst>
            <pc:docMk/>
            <pc:sldMk cId="1045171745" sldId="694"/>
            <ac:spMk id="2" creationId="{00000000-0000-0000-0000-000000000000}"/>
          </ac:spMkLst>
        </pc:spChg>
        <pc:spChg chg="mod">
          <ac:chgData name="sun above" userId="af778d66278731e4" providerId="LiveId" clId="{552B5A4A-72AE-459A-85B2-74401FBF69C3}" dt="2019-05-19T12:46:16.667" v="32323" actId="20577"/>
          <ac:spMkLst>
            <pc:docMk/>
            <pc:sldMk cId="1045171745" sldId="694"/>
            <ac:spMk id="3" creationId="{00000000-0000-0000-0000-000000000000}"/>
          </ac:spMkLst>
        </pc:spChg>
        <pc:spChg chg="del mod">
          <ac:chgData name="sun above" userId="af778d66278731e4" providerId="LiveId" clId="{552B5A4A-72AE-459A-85B2-74401FBF69C3}" dt="2019-05-19T12:29:44.228" v="32163" actId="478"/>
          <ac:spMkLst>
            <pc:docMk/>
            <pc:sldMk cId="1045171745" sldId="694"/>
            <ac:spMk id="5" creationId="{00000000-0000-0000-0000-000000000000}"/>
          </ac:spMkLst>
        </pc:spChg>
        <pc:spChg chg="add mod">
          <ac:chgData name="sun above" userId="af778d66278731e4" providerId="LiveId" clId="{552B5A4A-72AE-459A-85B2-74401FBF69C3}" dt="2019-05-19T12:30:47.500" v="32179" actId="12"/>
          <ac:spMkLst>
            <pc:docMk/>
            <pc:sldMk cId="1045171745" sldId="694"/>
            <ac:spMk id="8" creationId="{049409E2-A020-4DD4-ABC6-FCF1CB6BED53}"/>
          </ac:spMkLst>
        </pc:spChg>
      </pc:sldChg>
      <pc:sldChg chg="addSp delSp modSp add">
        <pc:chgData name="sun above" userId="af778d66278731e4" providerId="LiveId" clId="{552B5A4A-72AE-459A-85B2-74401FBF69C3}" dt="2019-05-20T00:35:55.405" v="32455" actId="403"/>
        <pc:sldMkLst>
          <pc:docMk/>
          <pc:sldMk cId="120485974" sldId="695"/>
        </pc:sldMkLst>
        <pc:spChg chg="mod">
          <ac:chgData name="sun above" userId="af778d66278731e4" providerId="LiveId" clId="{552B5A4A-72AE-459A-85B2-74401FBF69C3}" dt="2019-05-20T00:33:30.857" v="32345" actId="20577"/>
          <ac:spMkLst>
            <pc:docMk/>
            <pc:sldMk cId="120485974" sldId="695"/>
            <ac:spMk id="2" creationId="{00000000-0000-0000-0000-000000000000}"/>
          </ac:spMkLst>
        </pc:spChg>
        <pc:spChg chg="mod">
          <ac:chgData name="sun above" userId="af778d66278731e4" providerId="LiveId" clId="{552B5A4A-72AE-459A-85B2-74401FBF69C3}" dt="2019-05-20T00:35:21.307" v="32453" actId="113"/>
          <ac:spMkLst>
            <pc:docMk/>
            <pc:sldMk cId="120485974" sldId="695"/>
            <ac:spMk id="3" creationId="{00000000-0000-0000-0000-000000000000}"/>
          </ac:spMkLst>
        </pc:spChg>
        <pc:spChg chg="add del mod">
          <ac:chgData name="sun above" userId="af778d66278731e4" providerId="LiveId" clId="{552B5A4A-72AE-459A-85B2-74401FBF69C3}" dt="2019-05-19T12:42:28.351" v="32241" actId="478"/>
          <ac:spMkLst>
            <pc:docMk/>
            <pc:sldMk cId="120485974" sldId="695"/>
            <ac:spMk id="5" creationId="{24B5772A-B77E-4E16-B117-608D3408C054}"/>
          </ac:spMkLst>
        </pc:spChg>
        <pc:spChg chg="del">
          <ac:chgData name="sun above" userId="af778d66278731e4" providerId="LiveId" clId="{552B5A4A-72AE-459A-85B2-74401FBF69C3}" dt="2019-05-19T12:41:38.976" v="32231" actId="478"/>
          <ac:spMkLst>
            <pc:docMk/>
            <pc:sldMk cId="120485974" sldId="695"/>
            <ac:spMk id="8" creationId="{049409E2-A020-4DD4-ABC6-FCF1CB6BED53}"/>
          </ac:spMkLst>
        </pc:spChg>
        <pc:spChg chg="add mod">
          <ac:chgData name="sun above" userId="af778d66278731e4" providerId="LiveId" clId="{552B5A4A-72AE-459A-85B2-74401FBF69C3}" dt="2019-05-20T00:35:55.405" v="32455" actId="403"/>
          <ac:spMkLst>
            <pc:docMk/>
            <pc:sldMk cId="120485974" sldId="695"/>
            <ac:spMk id="9" creationId="{8A319F43-A132-4E72-8FB8-39BBDB737F0F}"/>
          </ac:spMkLst>
        </pc:spChg>
      </pc:sldChg>
      <pc:sldChg chg="modSp add ord">
        <pc:chgData name="sun above" userId="af778d66278731e4" providerId="LiveId" clId="{552B5A4A-72AE-459A-85B2-74401FBF69C3}" dt="2019-05-20T00:40:44.038" v="32688"/>
        <pc:sldMkLst>
          <pc:docMk/>
          <pc:sldMk cId="3986914096" sldId="697"/>
        </pc:sldMkLst>
        <pc:spChg chg="mod">
          <ac:chgData name="sun above" userId="af778d66278731e4" providerId="LiveId" clId="{552B5A4A-72AE-459A-85B2-74401FBF69C3}" dt="2019-05-20T00:38:16.447" v="32510" actId="20577"/>
          <ac:spMkLst>
            <pc:docMk/>
            <pc:sldMk cId="3986914096" sldId="697"/>
            <ac:spMk id="2" creationId="{1626AF88-DB0D-4409-91E8-0C138EE8626D}"/>
          </ac:spMkLst>
        </pc:spChg>
        <pc:spChg chg="mod">
          <ac:chgData name="sun above" userId="af778d66278731e4" providerId="LiveId" clId="{552B5A4A-72AE-459A-85B2-74401FBF69C3}" dt="2019-05-20T00:40:44.038" v="32688"/>
          <ac:spMkLst>
            <pc:docMk/>
            <pc:sldMk cId="3986914096" sldId="697"/>
            <ac:spMk id="3" creationId="{CC074508-8AB1-49AA-9ADC-26A398966D1E}"/>
          </ac:spMkLst>
        </pc:spChg>
      </pc:sldChg>
      <pc:sldChg chg="modSp add">
        <pc:chgData name="sun above" userId="af778d66278731e4" providerId="LiveId" clId="{552B5A4A-72AE-459A-85B2-74401FBF69C3}" dt="2019-05-20T01:17:27.532" v="32861" actId="20577"/>
        <pc:sldMkLst>
          <pc:docMk/>
          <pc:sldMk cId="2640498466" sldId="698"/>
        </pc:sldMkLst>
        <pc:spChg chg="mod">
          <ac:chgData name="sun above" userId="af778d66278731e4" providerId="LiveId" clId="{552B5A4A-72AE-459A-85B2-74401FBF69C3}" dt="2019-05-20T01:17:27.532" v="32861" actId="20577"/>
          <ac:spMkLst>
            <pc:docMk/>
            <pc:sldMk cId="2640498466" sldId="698"/>
            <ac:spMk id="2" creationId="{0ABDD284-CCE0-4F41-ADB5-37E1D787EA5B}"/>
          </ac:spMkLst>
        </pc:spChg>
      </pc:sldChg>
      <pc:sldChg chg="modSp add ord">
        <pc:chgData name="sun above" userId="af778d66278731e4" providerId="LiveId" clId="{552B5A4A-72AE-459A-85B2-74401FBF69C3}" dt="2019-05-24T05:55:08.072" v="33309"/>
        <pc:sldMkLst>
          <pc:docMk/>
          <pc:sldMk cId="669456909" sldId="699"/>
        </pc:sldMkLst>
        <pc:spChg chg="mod">
          <ac:chgData name="sun above" userId="af778d66278731e4" providerId="LiveId" clId="{552B5A4A-72AE-459A-85B2-74401FBF69C3}" dt="2019-05-24T05:54:23.213" v="33284" actId="20577"/>
          <ac:spMkLst>
            <pc:docMk/>
            <pc:sldMk cId="669456909" sldId="699"/>
            <ac:spMk id="2" creationId="{00000000-0000-0000-0000-000000000000}"/>
          </ac:spMkLst>
        </pc:spChg>
        <pc:spChg chg="mod">
          <ac:chgData name="sun above" userId="af778d66278731e4" providerId="LiveId" clId="{552B5A4A-72AE-459A-85B2-74401FBF69C3}" dt="2019-05-24T05:54:34.725" v="33307" actId="20577"/>
          <ac:spMkLst>
            <pc:docMk/>
            <pc:sldMk cId="669456909" sldId="699"/>
            <ac:spMk id="4" creationId="{00000000-0000-0000-0000-000000000000}"/>
          </ac:spMkLst>
        </pc:spChg>
      </pc:sldChg>
      <pc:sldChg chg="modSp add ord">
        <pc:chgData name="sun above" userId="af778d66278731e4" providerId="LiveId" clId="{552B5A4A-72AE-459A-85B2-74401FBF69C3}" dt="2019-05-24T06:09:51.924" v="33632" actId="20577"/>
        <pc:sldMkLst>
          <pc:docMk/>
          <pc:sldMk cId="2448093961" sldId="700"/>
        </pc:sldMkLst>
        <pc:spChg chg="mod">
          <ac:chgData name="sun above" userId="af778d66278731e4" providerId="LiveId" clId="{552B5A4A-72AE-459A-85B2-74401FBF69C3}" dt="2019-05-24T06:04:01.605" v="33373" actId="20577"/>
          <ac:spMkLst>
            <pc:docMk/>
            <pc:sldMk cId="2448093961" sldId="700"/>
            <ac:spMk id="2" creationId="{24995718-6296-45CE-AF69-C343A62456BB}"/>
          </ac:spMkLst>
        </pc:spChg>
        <pc:spChg chg="mod">
          <ac:chgData name="sun above" userId="af778d66278731e4" providerId="LiveId" clId="{552B5A4A-72AE-459A-85B2-74401FBF69C3}" dt="2019-05-24T06:09:51.924" v="33632" actId="20577"/>
          <ac:spMkLst>
            <pc:docMk/>
            <pc:sldMk cId="2448093961" sldId="700"/>
            <ac:spMk id="3" creationId="{A3368407-92E0-4804-B8C1-17922A52FB4C}"/>
          </ac:spMkLst>
        </pc:spChg>
      </pc:sldChg>
      <pc:sldChg chg="modSp add">
        <pc:chgData name="sun above" userId="af778d66278731e4" providerId="LiveId" clId="{552B5A4A-72AE-459A-85B2-74401FBF69C3}" dt="2019-05-24T06:07:46.426" v="33433" actId="6549"/>
        <pc:sldMkLst>
          <pc:docMk/>
          <pc:sldMk cId="3897104352" sldId="701"/>
        </pc:sldMkLst>
        <pc:spChg chg="mod">
          <ac:chgData name="sun above" userId="af778d66278731e4" providerId="LiveId" clId="{552B5A4A-72AE-459A-85B2-74401FBF69C3}" dt="2019-05-24T06:07:43.196" v="33431"/>
          <ac:spMkLst>
            <pc:docMk/>
            <pc:sldMk cId="3897104352" sldId="701"/>
            <ac:spMk id="2" creationId="{24995718-6296-45CE-AF69-C343A62456BB}"/>
          </ac:spMkLst>
        </pc:spChg>
        <pc:spChg chg="mod">
          <ac:chgData name="sun above" userId="af778d66278731e4" providerId="LiveId" clId="{552B5A4A-72AE-459A-85B2-74401FBF69C3}" dt="2019-05-24T06:07:46.426" v="33433" actId="6549"/>
          <ac:spMkLst>
            <pc:docMk/>
            <pc:sldMk cId="3897104352" sldId="701"/>
            <ac:spMk id="3" creationId="{A3368407-92E0-4804-B8C1-17922A52FB4C}"/>
          </ac:spMkLst>
        </pc:spChg>
      </pc:sldChg>
      <pc:sldChg chg="modSp add">
        <pc:chgData name="sun above" userId="af778d66278731e4" providerId="LiveId" clId="{552B5A4A-72AE-459A-85B2-74401FBF69C3}" dt="2019-05-24T06:14:21.340" v="33816" actId="20577"/>
        <pc:sldMkLst>
          <pc:docMk/>
          <pc:sldMk cId="3901079571" sldId="702"/>
        </pc:sldMkLst>
        <pc:spChg chg="mod">
          <ac:chgData name="sun above" userId="af778d66278731e4" providerId="LiveId" clId="{552B5A4A-72AE-459A-85B2-74401FBF69C3}" dt="2019-05-24T06:11:10.676" v="33663"/>
          <ac:spMkLst>
            <pc:docMk/>
            <pc:sldMk cId="3901079571" sldId="702"/>
            <ac:spMk id="2" creationId="{EC1E4BBD-D0F9-4348-ADCA-079D066773D2}"/>
          </ac:spMkLst>
        </pc:spChg>
        <pc:spChg chg="mod">
          <ac:chgData name="sun above" userId="af778d66278731e4" providerId="LiveId" clId="{552B5A4A-72AE-459A-85B2-74401FBF69C3}" dt="2019-05-24T06:14:21.340" v="33816" actId="20577"/>
          <ac:spMkLst>
            <pc:docMk/>
            <pc:sldMk cId="3901079571" sldId="702"/>
            <ac:spMk id="3" creationId="{4C136F46-EED8-41CF-9EA0-582727F5DF9C}"/>
          </ac:spMkLst>
        </pc:spChg>
      </pc:sldChg>
      <pc:sldChg chg="modSp add">
        <pc:chgData name="sun above" userId="af778d66278731e4" providerId="LiveId" clId="{552B5A4A-72AE-459A-85B2-74401FBF69C3}" dt="2019-05-26T01:02:52.299" v="34068" actId="20577"/>
        <pc:sldMkLst>
          <pc:docMk/>
          <pc:sldMk cId="1720132962" sldId="703"/>
        </pc:sldMkLst>
        <pc:spChg chg="mod">
          <ac:chgData name="sun above" userId="af778d66278731e4" providerId="LiveId" clId="{552B5A4A-72AE-459A-85B2-74401FBF69C3}" dt="2019-05-26T01:02:52.299" v="34068" actId="20577"/>
          <ac:spMkLst>
            <pc:docMk/>
            <pc:sldMk cId="1720132962" sldId="703"/>
            <ac:spMk id="2" creationId="{142884A8-5FB8-4F15-8867-060ED7194AE8}"/>
          </ac:spMkLst>
        </pc:spChg>
        <pc:spChg chg="mod">
          <ac:chgData name="sun above" userId="af778d66278731e4" providerId="LiveId" clId="{552B5A4A-72AE-459A-85B2-74401FBF69C3}" dt="2019-05-26T00:59:32.091" v="33962" actId="242"/>
          <ac:spMkLst>
            <pc:docMk/>
            <pc:sldMk cId="1720132962" sldId="703"/>
            <ac:spMk id="3" creationId="{83663027-7A5B-4A39-83BF-8555BC7EAB0E}"/>
          </ac:spMkLst>
        </pc:spChg>
      </pc:sldChg>
      <pc:sldChg chg="modSp add">
        <pc:chgData name="sun above" userId="af778d66278731e4" providerId="LiveId" clId="{552B5A4A-72AE-459A-85B2-74401FBF69C3}" dt="2019-05-26T01:02:55.982" v="34071" actId="20577"/>
        <pc:sldMkLst>
          <pc:docMk/>
          <pc:sldMk cId="2314048535" sldId="704"/>
        </pc:sldMkLst>
        <pc:spChg chg="mod">
          <ac:chgData name="sun above" userId="af778d66278731e4" providerId="LiveId" clId="{552B5A4A-72AE-459A-85B2-74401FBF69C3}" dt="2019-05-26T01:02:55.982" v="34071" actId="20577"/>
          <ac:spMkLst>
            <pc:docMk/>
            <pc:sldMk cId="2314048535" sldId="704"/>
            <ac:spMk id="2" creationId="{142884A8-5FB8-4F15-8867-060ED7194AE8}"/>
          </ac:spMkLst>
        </pc:spChg>
        <pc:spChg chg="mod">
          <ac:chgData name="sun above" userId="af778d66278731e4" providerId="LiveId" clId="{552B5A4A-72AE-459A-85B2-74401FBF69C3}" dt="2019-05-26T00:59:36.609" v="33963" actId="242"/>
          <ac:spMkLst>
            <pc:docMk/>
            <pc:sldMk cId="2314048535" sldId="704"/>
            <ac:spMk id="3" creationId="{83663027-7A5B-4A39-83BF-8555BC7EAB0E}"/>
          </ac:spMkLst>
        </pc:spChg>
      </pc:sldChg>
      <pc:sldChg chg="modSp add">
        <pc:chgData name="sun above" userId="af778d66278731e4" providerId="LiveId" clId="{552B5A4A-72AE-459A-85B2-74401FBF69C3}" dt="2019-05-26T01:02:59.592" v="34074" actId="20577"/>
        <pc:sldMkLst>
          <pc:docMk/>
          <pc:sldMk cId="725602859" sldId="705"/>
        </pc:sldMkLst>
        <pc:spChg chg="mod">
          <ac:chgData name="sun above" userId="af778d66278731e4" providerId="LiveId" clId="{552B5A4A-72AE-459A-85B2-74401FBF69C3}" dt="2019-05-26T01:02:59.592" v="34074" actId="20577"/>
          <ac:spMkLst>
            <pc:docMk/>
            <pc:sldMk cId="725602859" sldId="705"/>
            <ac:spMk id="2" creationId="{142884A8-5FB8-4F15-8867-060ED7194AE8}"/>
          </ac:spMkLst>
        </pc:spChg>
        <pc:spChg chg="mod">
          <ac:chgData name="sun above" userId="af778d66278731e4" providerId="LiveId" clId="{552B5A4A-72AE-459A-85B2-74401FBF69C3}" dt="2019-05-26T01:00:04.497" v="33977" actId="20577"/>
          <ac:spMkLst>
            <pc:docMk/>
            <pc:sldMk cId="725602859" sldId="705"/>
            <ac:spMk id="3" creationId="{83663027-7A5B-4A39-83BF-8555BC7EAB0E}"/>
          </ac:spMkLst>
        </pc:spChg>
      </pc:sldChg>
      <pc:sldChg chg="modSp add">
        <pc:chgData name="sun above" userId="af778d66278731e4" providerId="LiveId" clId="{552B5A4A-72AE-459A-85B2-74401FBF69C3}" dt="2019-05-26T01:03:03.857" v="34077" actId="20577"/>
        <pc:sldMkLst>
          <pc:docMk/>
          <pc:sldMk cId="4162280668" sldId="706"/>
        </pc:sldMkLst>
        <pc:spChg chg="mod">
          <ac:chgData name="sun above" userId="af778d66278731e4" providerId="LiveId" clId="{552B5A4A-72AE-459A-85B2-74401FBF69C3}" dt="2019-05-26T01:03:03.857" v="34077" actId="20577"/>
          <ac:spMkLst>
            <pc:docMk/>
            <pc:sldMk cId="4162280668" sldId="706"/>
            <ac:spMk id="2" creationId="{142884A8-5FB8-4F15-8867-060ED7194AE8}"/>
          </ac:spMkLst>
        </pc:spChg>
        <pc:spChg chg="mod">
          <ac:chgData name="sun above" userId="af778d66278731e4" providerId="LiveId" clId="{552B5A4A-72AE-459A-85B2-74401FBF69C3}" dt="2019-05-26T01:00:48.541" v="34013" actId="20577"/>
          <ac:spMkLst>
            <pc:docMk/>
            <pc:sldMk cId="4162280668" sldId="706"/>
            <ac:spMk id="3" creationId="{83663027-7A5B-4A39-83BF-8555BC7EAB0E}"/>
          </ac:spMkLst>
        </pc:spChg>
      </pc:sldChg>
      <pc:sldChg chg="modSp add">
        <pc:chgData name="sun above" userId="af778d66278731e4" providerId="LiveId" clId="{552B5A4A-72AE-459A-85B2-74401FBF69C3}" dt="2019-05-26T01:03:08.074" v="34080" actId="20577"/>
        <pc:sldMkLst>
          <pc:docMk/>
          <pc:sldMk cId="548580639" sldId="707"/>
        </pc:sldMkLst>
        <pc:spChg chg="mod">
          <ac:chgData name="sun above" userId="af778d66278731e4" providerId="LiveId" clId="{552B5A4A-72AE-459A-85B2-74401FBF69C3}" dt="2019-05-26T01:03:08.074" v="34080" actId="20577"/>
          <ac:spMkLst>
            <pc:docMk/>
            <pc:sldMk cId="548580639" sldId="707"/>
            <ac:spMk id="2" creationId="{142884A8-5FB8-4F15-8867-060ED7194AE8}"/>
          </ac:spMkLst>
        </pc:spChg>
        <pc:spChg chg="mod">
          <ac:chgData name="sun above" userId="af778d66278731e4" providerId="LiveId" clId="{552B5A4A-72AE-459A-85B2-74401FBF69C3}" dt="2019-05-26T01:02:26.318" v="34061" actId="1076"/>
          <ac:spMkLst>
            <pc:docMk/>
            <pc:sldMk cId="548580639" sldId="707"/>
            <ac:spMk id="3" creationId="{83663027-7A5B-4A39-83BF-8555BC7EAB0E}"/>
          </ac:spMkLst>
        </pc:spChg>
      </pc:sldChg>
      <pc:sldChg chg="addSp delSp modSp add">
        <pc:chgData name="sun above" userId="af778d66278731e4" providerId="LiveId" clId="{552B5A4A-72AE-459A-85B2-74401FBF69C3}" dt="2019-05-26T01:08:48.229" v="34116" actId="1076"/>
        <pc:sldMkLst>
          <pc:docMk/>
          <pc:sldMk cId="1298001620" sldId="709"/>
        </pc:sldMkLst>
        <pc:spChg chg="mod">
          <ac:chgData name="sun above" userId="af778d66278731e4" providerId="LiveId" clId="{552B5A4A-72AE-459A-85B2-74401FBF69C3}" dt="2019-05-26T01:03:23.946" v="34106"/>
          <ac:spMkLst>
            <pc:docMk/>
            <pc:sldMk cId="1298001620" sldId="709"/>
            <ac:spMk id="2" creationId="{142884A8-5FB8-4F15-8867-060ED7194AE8}"/>
          </ac:spMkLst>
        </pc:spChg>
        <pc:spChg chg="del">
          <ac:chgData name="sun above" userId="af778d66278731e4" providerId="LiveId" clId="{552B5A4A-72AE-459A-85B2-74401FBF69C3}" dt="2019-05-26T01:03:28.712" v="34107" actId="478"/>
          <ac:spMkLst>
            <pc:docMk/>
            <pc:sldMk cId="1298001620" sldId="709"/>
            <ac:spMk id="3" creationId="{83663027-7A5B-4A39-83BF-8555BC7EAB0E}"/>
          </ac:spMkLst>
        </pc:spChg>
        <pc:spChg chg="add del mod">
          <ac:chgData name="sun above" userId="af778d66278731e4" providerId="LiveId" clId="{552B5A4A-72AE-459A-85B2-74401FBF69C3}" dt="2019-05-26T01:07:40.143" v="34108"/>
          <ac:spMkLst>
            <pc:docMk/>
            <pc:sldMk cId="1298001620" sldId="709"/>
            <ac:spMk id="8" creationId="{490F84A5-06EB-4A12-A5CA-8469016AF0B5}"/>
          </ac:spMkLst>
        </pc:spChg>
        <pc:spChg chg="add del mod">
          <ac:chgData name="sun above" userId="af778d66278731e4" providerId="LiveId" clId="{552B5A4A-72AE-459A-85B2-74401FBF69C3}" dt="2019-05-26T01:07:43.536" v="34109"/>
          <ac:spMkLst>
            <pc:docMk/>
            <pc:sldMk cId="1298001620" sldId="709"/>
            <ac:spMk id="9" creationId="{F7302351-FEBA-4E6E-9F70-798D8ABFF93F}"/>
          </ac:spMkLst>
        </pc:spChg>
        <pc:spChg chg="add del mod">
          <ac:chgData name="sun above" userId="af778d66278731e4" providerId="LiveId" clId="{552B5A4A-72AE-459A-85B2-74401FBF69C3}" dt="2019-05-26T01:08:38.817" v="34114"/>
          <ac:spMkLst>
            <pc:docMk/>
            <pc:sldMk cId="1298001620" sldId="709"/>
            <ac:spMk id="13" creationId="{651C88E5-8641-4D9A-9ED5-3617C26B2771}"/>
          </ac:spMkLst>
        </pc:spChg>
        <pc:picChg chg="add del mod">
          <ac:chgData name="sun above" userId="af778d66278731e4" providerId="LiveId" clId="{552B5A4A-72AE-459A-85B2-74401FBF69C3}" dt="2019-05-26T01:08:36.505" v="34113" actId="478"/>
          <ac:picMkLst>
            <pc:docMk/>
            <pc:sldMk cId="1298001620" sldId="709"/>
            <ac:picMk id="10" creationId="{5877C813-6B43-4CB7-BBF6-4A300E391190}"/>
          </ac:picMkLst>
        </pc:picChg>
        <pc:picChg chg="add del">
          <ac:chgData name="sun above" userId="af778d66278731e4" providerId="LiveId" clId="{552B5A4A-72AE-459A-85B2-74401FBF69C3}" dt="2019-05-26T01:08:34.700" v="34112" actId="478"/>
          <ac:picMkLst>
            <pc:docMk/>
            <pc:sldMk cId="1298001620" sldId="709"/>
            <ac:picMk id="11" creationId="{8F3AF22A-FB28-408F-9A15-AD0B4B6A6F80}"/>
          </ac:picMkLst>
        </pc:picChg>
        <pc:picChg chg="add mod">
          <ac:chgData name="sun above" userId="af778d66278731e4" providerId="LiveId" clId="{552B5A4A-72AE-459A-85B2-74401FBF69C3}" dt="2019-05-26T01:08:48.229" v="34116" actId="1076"/>
          <ac:picMkLst>
            <pc:docMk/>
            <pc:sldMk cId="1298001620" sldId="709"/>
            <ac:picMk id="14" creationId="{1B983B6A-A09E-4D20-9BDB-27E12B32564B}"/>
          </ac:picMkLst>
        </pc:picChg>
      </pc:sldChg>
      <pc:sldChg chg="add">
        <pc:chgData name="sun above" userId="af778d66278731e4" providerId="LiveId" clId="{552B5A4A-72AE-459A-85B2-74401FBF69C3}" dt="2019-05-31T22:14:11.197" v="35631"/>
        <pc:sldMkLst>
          <pc:docMk/>
          <pc:sldMk cId="2846278904" sldId="710"/>
        </pc:sldMkLst>
      </pc:sldChg>
      <pc:sldChg chg="addSp modSp add">
        <pc:chgData name="sun above" userId="af778d66278731e4" providerId="LiveId" clId="{552B5A4A-72AE-459A-85B2-74401FBF69C3}" dt="2019-05-31T22:18:37.380" v="35968"/>
        <pc:sldMkLst>
          <pc:docMk/>
          <pc:sldMk cId="1717958511" sldId="711"/>
        </pc:sldMkLst>
        <pc:spChg chg="mod">
          <ac:chgData name="sun above" userId="af778d66278731e4" providerId="LiveId" clId="{552B5A4A-72AE-459A-85B2-74401FBF69C3}" dt="2019-05-31T22:15:12.479" v="35790" actId="20577"/>
          <ac:spMkLst>
            <pc:docMk/>
            <pc:sldMk cId="1717958511" sldId="711"/>
            <ac:spMk id="2" creationId="{F0903790-7DD7-422E-B355-6FB24DC7F4D0}"/>
          </ac:spMkLst>
        </pc:spChg>
        <pc:spChg chg="mod">
          <ac:chgData name="sun above" userId="af778d66278731e4" providerId="LiveId" clId="{552B5A4A-72AE-459A-85B2-74401FBF69C3}" dt="2019-05-31T22:18:37.380" v="35968"/>
          <ac:spMkLst>
            <pc:docMk/>
            <pc:sldMk cId="1717958511" sldId="711"/>
            <ac:spMk id="3" creationId="{205DBDA4-F525-4484-93D8-67D883422D31}"/>
          </ac:spMkLst>
        </pc:spChg>
        <pc:spChg chg="add mod">
          <ac:chgData name="sun above" userId="af778d66278731e4" providerId="LiveId" clId="{552B5A4A-72AE-459A-85B2-74401FBF69C3}" dt="2019-05-31T22:18:16.271" v="35950" actId="164"/>
          <ac:spMkLst>
            <pc:docMk/>
            <pc:sldMk cId="1717958511" sldId="711"/>
            <ac:spMk id="8" creationId="{74704008-BF48-4947-92B8-24B9F38266E1}"/>
          </ac:spMkLst>
        </pc:spChg>
        <pc:grpChg chg="add mod">
          <ac:chgData name="sun above" userId="af778d66278731e4" providerId="LiveId" clId="{552B5A4A-72AE-459A-85B2-74401FBF69C3}" dt="2019-05-31T22:18:16.271" v="35950" actId="164"/>
          <ac:grpSpMkLst>
            <pc:docMk/>
            <pc:sldMk cId="1717958511" sldId="711"/>
            <ac:grpSpMk id="9" creationId="{CE4A3E53-5B52-406F-AEB2-82D4F4CBD03C}"/>
          </ac:grpSpMkLst>
        </pc:grpChg>
        <pc:picChg chg="add mod">
          <ac:chgData name="sun above" userId="af778d66278731e4" providerId="LiveId" clId="{552B5A4A-72AE-459A-85B2-74401FBF69C3}" dt="2019-05-31T22:18:16.271" v="35950" actId="164"/>
          <ac:picMkLst>
            <pc:docMk/>
            <pc:sldMk cId="1717958511" sldId="711"/>
            <ac:picMk id="7" creationId="{189CE744-89F0-498B-98AE-FF244FF8872C}"/>
          </ac:picMkLst>
        </pc:picChg>
      </pc:sldChg>
      <pc:sldChg chg="addSp modSp add">
        <pc:chgData name="sun above" userId="af778d66278731e4" providerId="LiveId" clId="{552B5A4A-72AE-459A-85B2-74401FBF69C3}" dt="2019-05-31T22:23:25.335" v="36268" actId="14100"/>
        <pc:sldMkLst>
          <pc:docMk/>
          <pc:sldMk cId="996515072" sldId="712"/>
        </pc:sldMkLst>
        <pc:spChg chg="mod">
          <ac:chgData name="sun above" userId="af778d66278731e4" providerId="LiveId" clId="{552B5A4A-72AE-459A-85B2-74401FBF69C3}" dt="2019-05-31T22:18:56.145" v="36035" actId="20577"/>
          <ac:spMkLst>
            <pc:docMk/>
            <pc:sldMk cId="996515072" sldId="712"/>
            <ac:spMk id="2" creationId="{BC7F12AE-5F3D-438C-AEE6-6F89CC446F04}"/>
          </ac:spMkLst>
        </pc:spChg>
        <pc:spChg chg="mod">
          <ac:chgData name="sun above" userId="af778d66278731e4" providerId="LiveId" clId="{552B5A4A-72AE-459A-85B2-74401FBF69C3}" dt="2019-05-31T22:23:25.335" v="36268" actId="14100"/>
          <ac:spMkLst>
            <pc:docMk/>
            <pc:sldMk cId="996515072" sldId="712"/>
            <ac:spMk id="3" creationId="{E1E86349-56F1-49E9-A221-299F7598907C}"/>
          </ac:spMkLst>
        </pc:spChg>
        <pc:picChg chg="add mod ord">
          <ac:chgData name="sun above" userId="af778d66278731e4" providerId="LiveId" clId="{552B5A4A-72AE-459A-85B2-74401FBF69C3}" dt="2019-05-31T22:22:13.010" v="36211" actId="14100"/>
          <ac:picMkLst>
            <pc:docMk/>
            <pc:sldMk cId="996515072" sldId="712"/>
            <ac:picMk id="7" creationId="{54D28D54-5FAB-43EF-9385-4C83E79A820B}"/>
          </ac:picMkLst>
        </pc:picChg>
      </pc:sldChg>
      <pc:sldMasterChg chg="delSldLayout modSldLayout">
        <pc:chgData name="sun above" userId="af778d66278731e4" providerId="LiveId" clId="{552B5A4A-72AE-459A-85B2-74401FBF69C3}" dt="2019-05-26T00:57:07.835" v="33904" actId="108"/>
        <pc:sldMasterMkLst>
          <pc:docMk/>
          <pc:sldMasterMk cId="2298705161" sldId="2147483660"/>
        </pc:sldMasterMkLst>
        <pc:sldLayoutChg chg="addSp">
          <pc:chgData name="sun above" userId="af778d66278731e4" providerId="LiveId" clId="{552B5A4A-72AE-459A-85B2-74401FBF69C3}" dt="2019-03-26T12:56:40.217" v="2575"/>
          <pc:sldLayoutMkLst>
            <pc:docMk/>
            <pc:sldMasterMk cId="2298705161" sldId="2147483660"/>
            <pc:sldLayoutMk cId="2954247916" sldId="2147483662"/>
          </pc:sldLayoutMkLst>
          <pc:cxnChg chg="add">
            <ac:chgData name="sun above" userId="af778d66278731e4" providerId="LiveId" clId="{552B5A4A-72AE-459A-85B2-74401FBF69C3}" dt="2019-03-26T12:56:40.217" v="2575"/>
            <ac:cxnSpMkLst>
              <pc:docMk/>
              <pc:sldMasterMk cId="2298705161" sldId="2147483660"/>
              <pc:sldLayoutMk cId="2954247916" sldId="2147483662"/>
              <ac:cxnSpMk id="7" creationId="{9EEBE938-AE8F-479C-A40B-7DE6CC0AE479}"/>
            </ac:cxnSpMkLst>
          </pc:cxnChg>
        </pc:sldLayoutChg>
        <pc:sldLayoutChg chg="addSp modSp">
          <pc:chgData name="sun above" userId="af778d66278731e4" providerId="LiveId" clId="{552B5A4A-72AE-459A-85B2-74401FBF69C3}" dt="2019-04-19T21:47:43.731" v="28242" actId="14100"/>
          <pc:sldLayoutMkLst>
            <pc:docMk/>
            <pc:sldMasterMk cId="2298705161" sldId="2147483660"/>
            <pc:sldLayoutMk cId="2716675863" sldId="2147483663"/>
          </pc:sldLayoutMkLst>
          <pc:spChg chg="add mod ord">
            <ac:chgData name="sun above" userId="af778d66278731e4" providerId="LiveId" clId="{552B5A4A-72AE-459A-85B2-74401FBF69C3}" dt="2019-04-19T21:47:43.731" v="28242" actId="14100"/>
            <ac:spMkLst>
              <pc:docMk/>
              <pc:sldMasterMk cId="2298705161" sldId="2147483660"/>
              <pc:sldLayoutMk cId="2716675863" sldId="2147483663"/>
              <ac:spMk id="8" creationId="{1D9AC6EF-5236-4735-98AC-8902DEB1A217}"/>
            </ac:spMkLst>
          </pc:spChg>
          <pc:cxnChg chg="add mod">
            <ac:chgData name="sun above" userId="af778d66278731e4" providerId="LiveId" clId="{552B5A4A-72AE-459A-85B2-74401FBF69C3}" dt="2019-03-26T12:57:17.866" v="2581" actId="1076"/>
            <ac:cxnSpMkLst>
              <pc:docMk/>
              <pc:sldMasterMk cId="2298705161" sldId="2147483660"/>
              <pc:sldLayoutMk cId="2716675863" sldId="2147483663"/>
              <ac:cxnSpMk id="7" creationId="{9B5A1020-C5BA-46DA-ADE9-6F967CF0AABE}"/>
            </ac:cxnSpMkLst>
          </pc:cxnChg>
        </pc:sldLayoutChg>
        <pc:sldLayoutChg chg="addSp modSp">
          <pc:chgData name="sun above" userId="af778d66278731e4" providerId="LiveId" clId="{552B5A4A-72AE-459A-85B2-74401FBF69C3}" dt="2019-04-04T04:47:43.129" v="12924"/>
          <pc:sldLayoutMkLst>
            <pc:docMk/>
            <pc:sldMasterMk cId="2298705161" sldId="2147483660"/>
            <pc:sldLayoutMk cId="220479327" sldId="2147483664"/>
          </pc:sldLayoutMkLst>
          <pc:spChg chg="mod">
            <ac:chgData name="sun above" userId="af778d66278731e4" providerId="LiveId" clId="{552B5A4A-72AE-459A-85B2-74401FBF69C3}" dt="2019-04-04T04:47:29.020" v="12922" actId="14100"/>
            <ac:spMkLst>
              <pc:docMk/>
              <pc:sldMasterMk cId="2298705161" sldId="2147483660"/>
              <pc:sldLayoutMk cId="220479327" sldId="2147483664"/>
              <ac:spMk id="3" creationId="{00000000-0000-0000-0000-000000000000}"/>
            </ac:spMkLst>
          </pc:spChg>
          <pc:spChg chg="mod">
            <ac:chgData name="sun above" userId="af778d66278731e4" providerId="LiveId" clId="{552B5A4A-72AE-459A-85B2-74401FBF69C3}" dt="2019-04-04T04:47:32.952" v="12923" actId="14100"/>
            <ac:spMkLst>
              <pc:docMk/>
              <pc:sldMasterMk cId="2298705161" sldId="2147483660"/>
              <pc:sldLayoutMk cId="220479327" sldId="2147483664"/>
              <ac:spMk id="4" creationId="{00000000-0000-0000-0000-000000000000}"/>
            </ac:spMkLst>
          </pc:spChg>
          <pc:cxnChg chg="add">
            <ac:chgData name="sun above" userId="af778d66278731e4" providerId="LiveId" clId="{552B5A4A-72AE-459A-85B2-74401FBF69C3}" dt="2019-04-04T04:47:43.129" v="12924"/>
            <ac:cxnSpMkLst>
              <pc:docMk/>
              <pc:sldMasterMk cId="2298705161" sldId="2147483660"/>
              <pc:sldLayoutMk cId="220479327" sldId="2147483664"/>
              <ac:cxnSpMk id="8" creationId="{79F398D1-CD94-4309-AE7E-D0AA0185D19A}"/>
            </ac:cxnSpMkLst>
          </pc:cxnChg>
        </pc:sldLayoutChg>
        <pc:sldLayoutChg chg="addSp">
          <pc:chgData name="sun above" userId="af778d66278731e4" providerId="LiveId" clId="{552B5A4A-72AE-459A-85B2-74401FBF69C3}" dt="2019-03-26T13:05:38.684" v="2877"/>
          <pc:sldLayoutMkLst>
            <pc:docMk/>
            <pc:sldMasterMk cId="2298705161" sldId="2147483660"/>
            <pc:sldLayoutMk cId="1290498925" sldId="2147483666"/>
          </pc:sldLayoutMkLst>
          <pc:cxnChg chg="add">
            <ac:chgData name="sun above" userId="af778d66278731e4" providerId="LiveId" clId="{552B5A4A-72AE-459A-85B2-74401FBF69C3}" dt="2019-03-26T13:05:38.684" v="2877"/>
            <ac:cxnSpMkLst>
              <pc:docMk/>
              <pc:sldMasterMk cId="2298705161" sldId="2147483660"/>
              <pc:sldLayoutMk cId="1290498925" sldId="2147483666"/>
              <ac:cxnSpMk id="6" creationId="{518D6A25-815E-4725-BD14-51ED8BC9BD9F}"/>
            </ac:cxnSpMkLst>
          </pc:cxnChg>
        </pc:sldLayoutChg>
        <pc:sldLayoutChg chg="modSp">
          <pc:chgData name="sun above" userId="af778d66278731e4" providerId="LiveId" clId="{552B5A4A-72AE-459A-85B2-74401FBF69C3}" dt="2019-04-05T16:10:03.150" v="20690" actId="207"/>
          <pc:sldLayoutMkLst>
            <pc:docMk/>
            <pc:sldMasterMk cId="2298705161" sldId="2147483660"/>
            <pc:sldLayoutMk cId="2815135791" sldId="2147483672"/>
          </pc:sldLayoutMkLst>
          <pc:spChg chg="mod">
            <ac:chgData name="sun above" userId="af778d66278731e4" providerId="LiveId" clId="{552B5A4A-72AE-459A-85B2-74401FBF69C3}" dt="2019-04-04T04:55:55.530" v="13189" actId="242"/>
            <ac:spMkLst>
              <pc:docMk/>
              <pc:sldMasterMk cId="2298705161" sldId="2147483660"/>
              <pc:sldLayoutMk cId="2815135791" sldId="2147483672"/>
              <ac:spMk id="2" creationId="{00000000-0000-0000-0000-000000000000}"/>
            </ac:spMkLst>
          </pc:spChg>
          <pc:spChg chg="mod">
            <ac:chgData name="sun above" userId="af778d66278731e4" providerId="LiveId" clId="{552B5A4A-72AE-459A-85B2-74401FBF69C3}" dt="2019-04-04T04:56:24.801" v="13196" actId="3064"/>
            <ac:spMkLst>
              <pc:docMk/>
              <pc:sldMasterMk cId="2298705161" sldId="2147483660"/>
              <pc:sldLayoutMk cId="2815135791" sldId="2147483672"/>
              <ac:spMk id="7" creationId="{00000000-0000-0000-0000-000000000000}"/>
            </ac:spMkLst>
          </pc:spChg>
          <pc:spChg chg="mod">
            <ac:chgData name="sun above" userId="af778d66278731e4" providerId="LiveId" clId="{552B5A4A-72AE-459A-85B2-74401FBF69C3}" dt="2019-04-05T16:10:03.150" v="20690" actId="207"/>
            <ac:spMkLst>
              <pc:docMk/>
              <pc:sldMasterMk cId="2298705161" sldId="2147483660"/>
              <pc:sldLayoutMk cId="2815135791" sldId="2147483672"/>
              <ac:spMk id="10" creationId="{00000000-0000-0000-0000-000000000000}"/>
            </ac:spMkLst>
          </pc:spChg>
        </pc:sldLayoutChg>
        <pc:sldLayoutChg chg="modSp">
          <pc:chgData name="sun above" userId="af778d66278731e4" providerId="LiveId" clId="{552B5A4A-72AE-459A-85B2-74401FBF69C3}" dt="2019-04-05T16:12:17.362" v="20697" actId="207"/>
          <pc:sldLayoutMkLst>
            <pc:docMk/>
            <pc:sldMasterMk cId="2298705161" sldId="2147483660"/>
            <pc:sldLayoutMk cId="2209490456" sldId="2147483673"/>
          </pc:sldLayoutMkLst>
          <pc:spChg chg="mod">
            <ac:chgData name="sun above" userId="af778d66278731e4" providerId="LiveId" clId="{552B5A4A-72AE-459A-85B2-74401FBF69C3}" dt="2019-04-05T15:38:54.998" v="19488" actId="179"/>
            <ac:spMkLst>
              <pc:docMk/>
              <pc:sldMasterMk cId="2298705161" sldId="2147483660"/>
              <pc:sldLayoutMk cId="2209490456" sldId="2147483673"/>
              <ac:spMk id="3" creationId="{00000000-0000-0000-0000-000000000000}"/>
            </ac:spMkLst>
          </pc:spChg>
          <pc:spChg chg="mod">
            <ac:chgData name="sun above" userId="af778d66278731e4" providerId="LiveId" clId="{552B5A4A-72AE-459A-85B2-74401FBF69C3}" dt="2019-04-05T16:12:17.362" v="20697" actId="207"/>
            <ac:spMkLst>
              <pc:docMk/>
              <pc:sldMasterMk cId="2298705161" sldId="2147483660"/>
              <pc:sldLayoutMk cId="2209490456" sldId="2147483673"/>
              <ac:spMk id="4" creationId="{00000000-0000-0000-0000-000000000000}"/>
            </ac:spMkLst>
          </pc:spChg>
        </pc:sldLayoutChg>
        <pc:sldLayoutChg chg="modSp">
          <pc:chgData name="sun above" userId="af778d66278731e4" providerId="LiveId" clId="{552B5A4A-72AE-459A-85B2-74401FBF69C3}" dt="2019-05-26T00:55:31.250" v="33880" actId="14100"/>
          <pc:sldLayoutMkLst>
            <pc:docMk/>
            <pc:sldMasterMk cId="2298705161" sldId="2147483660"/>
            <pc:sldLayoutMk cId="886586222" sldId="2147483674"/>
          </pc:sldLayoutMkLst>
          <pc:spChg chg="mod">
            <ac:chgData name="sun above" userId="af778d66278731e4" providerId="LiveId" clId="{552B5A4A-72AE-459A-85B2-74401FBF69C3}" dt="2019-05-26T00:55:25.785" v="33879" actId="14100"/>
            <ac:spMkLst>
              <pc:docMk/>
              <pc:sldMasterMk cId="2298705161" sldId="2147483660"/>
              <pc:sldLayoutMk cId="886586222" sldId="2147483674"/>
              <ac:spMk id="3" creationId="{00000000-0000-0000-0000-000000000000}"/>
            </ac:spMkLst>
          </pc:spChg>
          <pc:spChg chg="mod">
            <ac:chgData name="sun above" userId="af778d66278731e4" providerId="LiveId" clId="{552B5A4A-72AE-459A-85B2-74401FBF69C3}" dt="2019-05-26T00:55:31.250" v="33880" actId="14100"/>
            <ac:spMkLst>
              <pc:docMk/>
              <pc:sldMasterMk cId="2298705161" sldId="2147483660"/>
              <pc:sldLayoutMk cId="886586222" sldId="2147483674"/>
              <ac:spMk id="4" creationId="{00000000-0000-0000-0000-000000000000}"/>
            </ac:spMkLst>
          </pc:spChg>
        </pc:sldLayoutChg>
        <pc:sldLayoutChg chg="modSp">
          <pc:chgData name="sun above" userId="af778d66278731e4" providerId="LiveId" clId="{552B5A4A-72AE-459A-85B2-74401FBF69C3}" dt="2019-05-26T00:57:07.835" v="33904" actId="108"/>
          <pc:sldLayoutMkLst>
            <pc:docMk/>
            <pc:sldMasterMk cId="2298705161" sldId="2147483660"/>
            <pc:sldLayoutMk cId="3604872676" sldId="2147483675"/>
          </pc:sldLayoutMkLst>
          <pc:spChg chg="mod">
            <ac:chgData name="sun above" userId="af778d66278731e4" providerId="LiveId" clId="{552B5A4A-72AE-459A-85B2-74401FBF69C3}" dt="2019-05-26T00:57:07.835" v="33904" actId="108"/>
            <ac:spMkLst>
              <pc:docMk/>
              <pc:sldMasterMk cId="2298705161" sldId="2147483660"/>
              <pc:sldLayoutMk cId="3604872676" sldId="2147483675"/>
              <ac:spMk id="3" creationId="{00000000-0000-0000-0000-000000000000}"/>
            </ac:spMkLst>
          </pc:spChg>
        </pc:sldLayoutChg>
      </pc:sldMasterChg>
    </pc:docChg>
  </pc:docChgLst>
  <pc:docChgLst>
    <pc:chgData name="sun above" userId="af778d66278731e4" providerId="LiveId" clId="{175C91D3-145B-44FE-8F6B-AAC9243AC02F}"/>
    <pc:docChg chg="undo custSel delSld modSld">
      <pc:chgData name="sun above" userId="af778d66278731e4" providerId="LiveId" clId="{175C91D3-145B-44FE-8F6B-AAC9243AC02F}" dt="2019-06-07T22:38:42.030" v="91" actId="2696"/>
      <pc:docMkLst>
        <pc:docMk/>
      </pc:docMkLst>
      <pc:sldChg chg="del">
        <pc:chgData name="sun above" userId="af778d66278731e4" providerId="LiveId" clId="{175C91D3-145B-44FE-8F6B-AAC9243AC02F}" dt="2019-06-07T22:38:41.402" v="56" actId="2696"/>
        <pc:sldMkLst>
          <pc:docMk/>
          <pc:sldMk cId="1879374197" sldId="274"/>
        </pc:sldMkLst>
      </pc:sldChg>
      <pc:sldChg chg="del">
        <pc:chgData name="sun above" userId="af778d66278731e4" providerId="LiveId" clId="{175C91D3-145B-44FE-8F6B-AAC9243AC02F}" dt="2019-06-07T22:38:41.959" v="85" actId="2696"/>
        <pc:sldMkLst>
          <pc:docMk/>
          <pc:sldMk cId="1950938486" sldId="408"/>
        </pc:sldMkLst>
      </pc:sldChg>
      <pc:sldChg chg="del">
        <pc:chgData name="sun above" userId="af778d66278731e4" providerId="LiveId" clId="{175C91D3-145B-44FE-8F6B-AAC9243AC02F}" dt="2019-06-07T22:38:41.987" v="87" actId="2696"/>
        <pc:sldMkLst>
          <pc:docMk/>
          <pc:sldMk cId="2072741499" sldId="410"/>
        </pc:sldMkLst>
      </pc:sldChg>
      <pc:sldChg chg="del">
        <pc:chgData name="sun above" userId="af778d66278731e4" providerId="LiveId" clId="{175C91D3-145B-44FE-8F6B-AAC9243AC02F}" dt="2019-06-07T22:38:41.972" v="86" actId="2696"/>
        <pc:sldMkLst>
          <pc:docMk/>
          <pc:sldMk cId="465067073" sldId="411"/>
        </pc:sldMkLst>
      </pc:sldChg>
      <pc:sldChg chg="del">
        <pc:chgData name="sun above" userId="af778d66278731e4" providerId="LiveId" clId="{175C91D3-145B-44FE-8F6B-AAC9243AC02F}" dt="2019-06-07T22:38:41.931" v="83" actId="2696"/>
        <pc:sldMkLst>
          <pc:docMk/>
          <pc:sldMk cId="1042791351" sldId="423"/>
        </pc:sldMkLst>
      </pc:sldChg>
      <pc:sldChg chg="del">
        <pc:chgData name="sun above" userId="af778d66278731e4" providerId="LiveId" clId="{175C91D3-145B-44FE-8F6B-AAC9243AC02F}" dt="2019-06-07T22:38:41.943" v="84" actId="2696"/>
        <pc:sldMkLst>
          <pc:docMk/>
          <pc:sldMk cId="3339632508" sldId="424"/>
        </pc:sldMkLst>
      </pc:sldChg>
      <pc:sldChg chg="del">
        <pc:chgData name="sun above" userId="af778d66278731e4" providerId="LiveId" clId="{175C91D3-145B-44FE-8F6B-AAC9243AC02F}" dt="2019-06-07T22:38:42.022" v="90" actId="2696"/>
        <pc:sldMkLst>
          <pc:docMk/>
          <pc:sldMk cId="3926323748" sldId="428"/>
        </pc:sldMkLst>
      </pc:sldChg>
      <pc:sldChg chg="del">
        <pc:chgData name="sun above" userId="af778d66278731e4" providerId="LiveId" clId="{175C91D3-145B-44FE-8F6B-AAC9243AC02F}" dt="2019-06-07T22:38:41.361" v="54" actId="2696"/>
        <pc:sldMkLst>
          <pc:docMk/>
          <pc:sldMk cId="3044144172" sldId="430"/>
        </pc:sldMkLst>
      </pc:sldChg>
      <pc:sldChg chg="del">
        <pc:chgData name="sun above" userId="af778d66278731e4" providerId="LiveId" clId="{175C91D3-145B-44FE-8F6B-AAC9243AC02F}" dt="2019-06-07T22:38:40.570" v="19" actId="2696"/>
        <pc:sldMkLst>
          <pc:docMk/>
          <pc:sldMk cId="2152696891" sldId="444"/>
        </pc:sldMkLst>
      </pc:sldChg>
      <pc:sldChg chg="modSp">
        <pc:chgData name="sun above" userId="af778d66278731e4" providerId="LiveId" clId="{175C91D3-145B-44FE-8F6B-AAC9243AC02F}" dt="2019-06-07T22:36:08.298" v="12" actId="20577"/>
        <pc:sldMkLst>
          <pc:docMk/>
          <pc:sldMk cId="92433105" sldId="471"/>
        </pc:sldMkLst>
        <pc:spChg chg="mod">
          <ac:chgData name="sun above" userId="af778d66278731e4" providerId="LiveId" clId="{175C91D3-145B-44FE-8F6B-AAC9243AC02F}" dt="2019-06-07T22:36:08.298" v="12" actId="20577"/>
          <ac:spMkLst>
            <pc:docMk/>
            <pc:sldMk cId="92433105" sldId="471"/>
            <ac:spMk id="3" creationId="{00000000-0000-0000-0000-000000000000}"/>
          </ac:spMkLst>
        </pc:spChg>
      </pc:sldChg>
      <pc:sldChg chg="modSp">
        <pc:chgData name="sun above" userId="af778d66278731e4" providerId="LiveId" clId="{175C91D3-145B-44FE-8F6B-AAC9243AC02F}" dt="2019-06-07T22:37:27.898" v="18" actId="6549"/>
        <pc:sldMkLst>
          <pc:docMk/>
          <pc:sldMk cId="12368278" sldId="494"/>
        </pc:sldMkLst>
        <pc:spChg chg="mod">
          <ac:chgData name="sun above" userId="af778d66278731e4" providerId="LiveId" clId="{175C91D3-145B-44FE-8F6B-AAC9243AC02F}" dt="2019-06-07T22:37:27.898" v="18" actId="6549"/>
          <ac:spMkLst>
            <pc:docMk/>
            <pc:sldMk cId="12368278" sldId="494"/>
            <ac:spMk id="3" creationId="{00000000-0000-0000-0000-000000000000}"/>
          </ac:spMkLst>
        </pc:spChg>
      </pc:sldChg>
      <pc:sldChg chg="del">
        <pc:chgData name="sun above" userId="af778d66278731e4" providerId="LiveId" clId="{175C91D3-145B-44FE-8F6B-AAC9243AC02F}" dt="2019-06-07T22:34:42.057" v="0" actId="2696"/>
        <pc:sldMkLst>
          <pc:docMk/>
          <pc:sldMk cId="1195754842" sldId="512"/>
        </pc:sldMkLst>
      </pc:sldChg>
      <pc:sldChg chg="del">
        <pc:chgData name="sun above" userId="af778d66278731e4" providerId="LiveId" clId="{175C91D3-145B-44FE-8F6B-AAC9243AC02F}" dt="2019-06-07T22:34:42.075" v="1" actId="2696"/>
        <pc:sldMkLst>
          <pc:docMk/>
          <pc:sldMk cId="1093231412" sldId="513"/>
        </pc:sldMkLst>
      </pc:sldChg>
      <pc:sldChg chg="del">
        <pc:chgData name="sun above" userId="af778d66278731e4" providerId="LiveId" clId="{175C91D3-145B-44FE-8F6B-AAC9243AC02F}" dt="2019-06-07T22:34:42.090" v="2" actId="2696"/>
        <pc:sldMkLst>
          <pc:docMk/>
          <pc:sldMk cId="3016745829" sldId="514"/>
        </pc:sldMkLst>
      </pc:sldChg>
      <pc:sldChg chg="del">
        <pc:chgData name="sun above" userId="af778d66278731e4" providerId="LiveId" clId="{175C91D3-145B-44FE-8F6B-AAC9243AC02F}" dt="2019-06-07T22:34:42.101" v="3" actId="2696"/>
        <pc:sldMkLst>
          <pc:docMk/>
          <pc:sldMk cId="3627871774" sldId="515"/>
        </pc:sldMkLst>
      </pc:sldChg>
      <pc:sldChg chg="del">
        <pc:chgData name="sun above" userId="af778d66278731e4" providerId="LiveId" clId="{175C91D3-145B-44FE-8F6B-AAC9243AC02F}" dt="2019-06-07T22:38:40.730" v="23" actId="2696"/>
        <pc:sldMkLst>
          <pc:docMk/>
          <pc:sldMk cId="100412419" sldId="534"/>
        </pc:sldMkLst>
      </pc:sldChg>
      <pc:sldChg chg="del">
        <pc:chgData name="sun above" userId="af778d66278731e4" providerId="LiveId" clId="{175C91D3-145B-44FE-8F6B-AAC9243AC02F}" dt="2019-06-07T22:38:40.760" v="24" actId="2696"/>
        <pc:sldMkLst>
          <pc:docMk/>
          <pc:sldMk cId="3878775265" sldId="537"/>
        </pc:sldMkLst>
      </pc:sldChg>
      <pc:sldChg chg="del">
        <pc:chgData name="sun above" userId="af778d66278731e4" providerId="LiveId" clId="{175C91D3-145B-44FE-8F6B-AAC9243AC02F}" dt="2019-06-07T22:38:40.811" v="26" actId="2696"/>
        <pc:sldMkLst>
          <pc:docMk/>
          <pc:sldMk cId="1842986700" sldId="540"/>
        </pc:sldMkLst>
      </pc:sldChg>
      <pc:sldChg chg="del">
        <pc:chgData name="sun above" userId="af778d66278731e4" providerId="LiveId" clId="{175C91D3-145B-44FE-8F6B-AAC9243AC02F}" dt="2019-06-07T22:38:40.834" v="27" actId="2696"/>
        <pc:sldMkLst>
          <pc:docMk/>
          <pc:sldMk cId="3308730091" sldId="541"/>
        </pc:sldMkLst>
      </pc:sldChg>
      <pc:sldChg chg="del">
        <pc:chgData name="sun above" userId="af778d66278731e4" providerId="LiveId" clId="{175C91D3-145B-44FE-8F6B-AAC9243AC02F}" dt="2019-06-07T22:38:40.861" v="28" actId="2696"/>
        <pc:sldMkLst>
          <pc:docMk/>
          <pc:sldMk cId="169438914" sldId="542"/>
        </pc:sldMkLst>
      </pc:sldChg>
      <pc:sldChg chg="del">
        <pc:chgData name="sun above" userId="af778d66278731e4" providerId="LiveId" clId="{175C91D3-145B-44FE-8F6B-AAC9243AC02F}" dt="2019-06-07T22:38:40.895" v="30" actId="2696"/>
        <pc:sldMkLst>
          <pc:docMk/>
          <pc:sldMk cId="3732676921" sldId="543"/>
        </pc:sldMkLst>
      </pc:sldChg>
      <pc:sldChg chg="del">
        <pc:chgData name="sun above" userId="af778d66278731e4" providerId="LiveId" clId="{175C91D3-145B-44FE-8F6B-AAC9243AC02F}" dt="2019-06-07T22:38:40.586" v="20" actId="2696"/>
        <pc:sldMkLst>
          <pc:docMk/>
          <pc:sldMk cId="1370227318" sldId="544"/>
        </pc:sldMkLst>
      </pc:sldChg>
      <pc:sldChg chg="del">
        <pc:chgData name="sun above" userId="af778d66278731e4" providerId="LiveId" clId="{175C91D3-145B-44FE-8F6B-AAC9243AC02F}" dt="2019-06-07T22:38:40.786" v="25" actId="2696"/>
        <pc:sldMkLst>
          <pc:docMk/>
          <pc:sldMk cId="1456578514" sldId="545"/>
        </pc:sldMkLst>
      </pc:sldChg>
      <pc:sldChg chg="del">
        <pc:chgData name="sun above" userId="af778d66278731e4" providerId="LiveId" clId="{175C91D3-145B-44FE-8F6B-AAC9243AC02F}" dt="2019-06-07T22:38:40.634" v="21" actId="2696"/>
        <pc:sldMkLst>
          <pc:docMk/>
          <pc:sldMk cId="407972831" sldId="546"/>
        </pc:sldMkLst>
      </pc:sldChg>
      <pc:sldChg chg="del">
        <pc:chgData name="sun above" userId="af778d66278731e4" providerId="LiveId" clId="{175C91D3-145B-44FE-8F6B-AAC9243AC02F}" dt="2019-06-07T22:38:40.882" v="29" actId="2696"/>
        <pc:sldMkLst>
          <pc:docMk/>
          <pc:sldMk cId="1316687960" sldId="547"/>
        </pc:sldMkLst>
      </pc:sldChg>
      <pc:sldChg chg="del">
        <pc:chgData name="sun above" userId="af778d66278731e4" providerId="LiveId" clId="{175C91D3-145B-44FE-8F6B-AAC9243AC02F}" dt="2019-06-07T22:38:40.905" v="31" actId="2696"/>
        <pc:sldMkLst>
          <pc:docMk/>
          <pc:sldMk cId="1461229501" sldId="548"/>
        </pc:sldMkLst>
      </pc:sldChg>
      <pc:sldChg chg="del">
        <pc:chgData name="sun above" userId="af778d66278731e4" providerId="LiveId" clId="{175C91D3-145B-44FE-8F6B-AAC9243AC02F}" dt="2019-06-07T22:38:40.918" v="32" actId="2696"/>
        <pc:sldMkLst>
          <pc:docMk/>
          <pc:sldMk cId="3901606438" sldId="549"/>
        </pc:sldMkLst>
      </pc:sldChg>
      <pc:sldChg chg="del">
        <pc:chgData name="sun above" userId="af778d66278731e4" providerId="LiveId" clId="{175C91D3-145B-44FE-8F6B-AAC9243AC02F}" dt="2019-06-07T22:38:41.071" v="38" actId="2696"/>
        <pc:sldMkLst>
          <pc:docMk/>
          <pc:sldMk cId="334797484" sldId="550"/>
        </pc:sldMkLst>
      </pc:sldChg>
      <pc:sldChg chg="del">
        <pc:chgData name="sun above" userId="af778d66278731e4" providerId="LiveId" clId="{175C91D3-145B-44FE-8F6B-AAC9243AC02F}" dt="2019-06-07T22:38:40.944" v="33" actId="2696"/>
        <pc:sldMkLst>
          <pc:docMk/>
          <pc:sldMk cId="3117384513" sldId="551"/>
        </pc:sldMkLst>
      </pc:sldChg>
      <pc:sldChg chg="del">
        <pc:chgData name="sun above" userId="af778d66278731e4" providerId="LiveId" clId="{175C91D3-145B-44FE-8F6B-AAC9243AC02F}" dt="2019-06-07T22:38:41.031" v="36" actId="2696"/>
        <pc:sldMkLst>
          <pc:docMk/>
          <pc:sldMk cId="3565396724" sldId="559"/>
        </pc:sldMkLst>
      </pc:sldChg>
      <pc:sldChg chg="del">
        <pc:chgData name="sun above" userId="af778d66278731e4" providerId="LiveId" clId="{175C91D3-145B-44FE-8F6B-AAC9243AC02F}" dt="2019-06-07T22:38:40.671" v="22" actId="2696"/>
        <pc:sldMkLst>
          <pc:docMk/>
          <pc:sldMk cId="601971208" sldId="560"/>
        </pc:sldMkLst>
      </pc:sldChg>
      <pc:sldChg chg="del">
        <pc:chgData name="sun above" userId="af778d66278731e4" providerId="LiveId" clId="{175C91D3-145B-44FE-8F6B-AAC9243AC02F}" dt="2019-06-07T22:38:41.006" v="35" actId="2696"/>
        <pc:sldMkLst>
          <pc:docMk/>
          <pc:sldMk cId="1000390200" sldId="561"/>
        </pc:sldMkLst>
      </pc:sldChg>
      <pc:sldChg chg="del">
        <pc:chgData name="sun above" userId="af778d66278731e4" providerId="LiveId" clId="{175C91D3-145B-44FE-8F6B-AAC9243AC02F}" dt="2019-06-07T22:38:41.096" v="40" actId="2696"/>
        <pc:sldMkLst>
          <pc:docMk/>
          <pc:sldMk cId="3151703748" sldId="562"/>
        </pc:sldMkLst>
      </pc:sldChg>
      <pc:sldChg chg="del">
        <pc:chgData name="sun above" userId="af778d66278731e4" providerId="LiveId" clId="{175C91D3-145B-44FE-8F6B-AAC9243AC02F}" dt="2019-06-07T22:38:41.105" v="41" actId="2696"/>
        <pc:sldMkLst>
          <pc:docMk/>
          <pc:sldMk cId="778764452" sldId="563"/>
        </pc:sldMkLst>
      </pc:sldChg>
      <pc:sldChg chg="del">
        <pc:chgData name="sun above" userId="af778d66278731e4" providerId="LiveId" clId="{175C91D3-145B-44FE-8F6B-AAC9243AC02F}" dt="2019-06-07T22:38:41.083" v="39" actId="2696"/>
        <pc:sldMkLst>
          <pc:docMk/>
          <pc:sldMk cId="614433417" sldId="564"/>
        </pc:sldMkLst>
      </pc:sldChg>
      <pc:sldChg chg="del">
        <pc:chgData name="sun above" userId="af778d66278731e4" providerId="LiveId" clId="{175C91D3-145B-44FE-8F6B-AAC9243AC02F}" dt="2019-06-07T22:38:40.961" v="34" actId="2696"/>
        <pc:sldMkLst>
          <pc:docMk/>
          <pc:sldMk cId="2556488211" sldId="565"/>
        </pc:sldMkLst>
      </pc:sldChg>
      <pc:sldChg chg="del">
        <pc:chgData name="sun above" userId="af778d66278731e4" providerId="LiveId" clId="{175C91D3-145B-44FE-8F6B-AAC9243AC02F}" dt="2019-06-07T22:38:41.116" v="42" actId="2696"/>
        <pc:sldMkLst>
          <pc:docMk/>
          <pc:sldMk cId="849743991" sldId="567"/>
        </pc:sldMkLst>
      </pc:sldChg>
      <pc:sldChg chg="del">
        <pc:chgData name="sun above" userId="af778d66278731e4" providerId="LiveId" clId="{175C91D3-145B-44FE-8F6B-AAC9243AC02F}" dt="2019-06-07T22:38:42.011" v="89" actId="2696"/>
        <pc:sldMkLst>
          <pc:docMk/>
          <pc:sldMk cId="33479551" sldId="568"/>
        </pc:sldMkLst>
      </pc:sldChg>
      <pc:sldChg chg="del">
        <pc:chgData name="sun above" userId="af778d66278731e4" providerId="LiveId" clId="{175C91D3-145B-44FE-8F6B-AAC9243AC02F}" dt="2019-06-07T22:38:41.146" v="44" actId="2696"/>
        <pc:sldMkLst>
          <pc:docMk/>
          <pc:sldMk cId="1188458480" sldId="569"/>
        </pc:sldMkLst>
      </pc:sldChg>
      <pc:sldChg chg="del">
        <pc:chgData name="sun above" userId="af778d66278731e4" providerId="LiveId" clId="{175C91D3-145B-44FE-8F6B-AAC9243AC02F}" dt="2019-06-07T22:38:41.173" v="46" actId="2696"/>
        <pc:sldMkLst>
          <pc:docMk/>
          <pc:sldMk cId="2921964799" sldId="570"/>
        </pc:sldMkLst>
      </pc:sldChg>
      <pc:sldChg chg="del">
        <pc:chgData name="sun above" userId="af778d66278731e4" providerId="LiveId" clId="{175C91D3-145B-44FE-8F6B-AAC9243AC02F}" dt="2019-06-07T22:38:41.187" v="47" actId="2696"/>
        <pc:sldMkLst>
          <pc:docMk/>
          <pc:sldMk cId="3660289017" sldId="571"/>
        </pc:sldMkLst>
      </pc:sldChg>
      <pc:sldChg chg="del">
        <pc:chgData name="sun above" userId="af778d66278731e4" providerId="LiveId" clId="{175C91D3-145B-44FE-8F6B-AAC9243AC02F}" dt="2019-06-07T22:38:41.294" v="50" actId="2696"/>
        <pc:sldMkLst>
          <pc:docMk/>
          <pc:sldMk cId="995550992" sldId="572"/>
        </pc:sldMkLst>
      </pc:sldChg>
      <pc:sldChg chg="del">
        <pc:chgData name="sun above" userId="af778d66278731e4" providerId="LiveId" clId="{175C91D3-145B-44FE-8F6B-AAC9243AC02F}" dt="2019-06-07T22:38:41.303" v="51" actId="2696"/>
        <pc:sldMkLst>
          <pc:docMk/>
          <pc:sldMk cId="973726226" sldId="573"/>
        </pc:sldMkLst>
      </pc:sldChg>
      <pc:sldChg chg="del">
        <pc:chgData name="sun above" userId="af778d66278731e4" providerId="LiveId" clId="{175C91D3-145B-44FE-8F6B-AAC9243AC02F}" dt="2019-06-07T22:38:41.159" v="45" actId="2696"/>
        <pc:sldMkLst>
          <pc:docMk/>
          <pc:sldMk cId="3977813073" sldId="574"/>
        </pc:sldMkLst>
      </pc:sldChg>
      <pc:sldChg chg="del">
        <pc:chgData name="sun above" userId="af778d66278731e4" providerId="LiveId" clId="{175C91D3-145B-44FE-8F6B-AAC9243AC02F}" dt="2019-06-07T22:38:41.132" v="43" actId="2696"/>
        <pc:sldMkLst>
          <pc:docMk/>
          <pc:sldMk cId="1330976581" sldId="576"/>
        </pc:sldMkLst>
      </pc:sldChg>
      <pc:sldChg chg="del">
        <pc:chgData name="sun above" userId="af778d66278731e4" providerId="LiveId" clId="{175C91D3-145B-44FE-8F6B-AAC9243AC02F}" dt="2019-06-07T22:38:41.204" v="48" actId="2696"/>
        <pc:sldMkLst>
          <pc:docMk/>
          <pc:sldMk cId="3392344699" sldId="577"/>
        </pc:sldMkLst>
      </pc:sldChg>
      <pc:sldChg chg="del">
        <pc:chgData name="sun above" userId="af778d66278731e4" providerId="LiveId" clId="{175C91D3-145B-44FE-8F6B-AAC9243AC02F}" dt="2019-06-07T22:38:41.274" v="49" actId="2696"/>
        <pc:sldMkLst>
          <pc:docMk/>
          <pc:sldMk cId="737620701" sldId="578"/>
        </pc:sldMkLst>
      </pc:sldChg>
      <pc:sldChg chg="del">
        <pc:chgData name="sun above" userId="af778d66278731e4" providerId="LiveId" clId="{175C91D3-145B-44FE-8F6B-AAC9243AC02F}" dt="2019-06-07T22:38:41.047" v="37" actId="2696"/>
        <pc:sldMkLst>
          <pc:docMk/>
          <pc:sldMk cId="781399814" sldId="579"/>
        </pc:sldMkLst>
      </pc:sldChg>
      <pc:sldChg chg="del">
        <pc:chgData name="sun above" userId="af778d66278731e4" providerId="LiveId" clId="{175C91D3-145B-44FE-8F6B-AAC9243AC02F}" dt="2019-06-07T22:38:41.415" v="57" actId="2696"/>
        <pc:sldMkLst>
          <pc:docMk/>
          <pc:sldMk cId="3592243154" sldId="590"/>
        </pc:sldMkLst>
      </pc:sldChg>
      <pc:sldChg chg="del">
        <pc:chgData name="sun above" userId="af778d66278731e4" providerId="LiveId" clId="{175C91D3-145B-44FE-8F6B-AAC9243AC02F}" dt="2019-06-07T22:38:41.553" v="64" actId="2696"/>
        <pc:sldMkLst>
          <pc:docMk/>
          <pc:sldMk cId="2189418658" sldId="592"/>
        </pc:sldMkLst>
      </pc:sldChg>
      <pc:sldChg chg="del">
        <pc:chgData name="sun above" userId="af778d66278731e4" providerId="LiveId" clId="{175C91D3-145B-44FE-8F6B-AAC9243AC02F}" dt="2019-06-07T22:38:41.567" v="65" actId="2696"/>
        <pc:sldMkLst>
          <pc:docMk/>
          <pc:sldMk cId="355845170" sldId="593"/>
        </pc:sldMkLst>
      </pc:sldChg>
      <pc:sldChg chg="del">
        <pc:chgData name="sun above" userId="af778d66278731e4" providerId="LiveId" clId="{175C91D3-145B-44FE-8F6B-AAC9243AC02F}" dt="2019-06-07T22:38:41.581" v="66" actId="2696"/>
        <pc:sldMkLst>
          <pc:docMk/>
          <pc:sldMk cId="460506605" sldId="594"/>
        </pc:sldMkLst>
      </pc:sldChg>
      <pc:sldChg chg="del">
        <pc:chgData name="sun above" userId="af778d66278731e4" providerId="LiveId" clId="{175C91D3-145B-44FE-8F6B-AAC9243AC02F}" dt="2019-06-07T22:38:41.617" v="68" actId="2696"/>
        <pc:sldMkLst>
          <pc:docMk/>
          <pc:sldMk cId="2948253375" sldId="595"/>
        </pc:sldMkLst>
      </pc:sldChg>
      <pc:sldChg chg="del">
        <pc:chgData name="sun above" userId="af778d66278731e4" providerId="LiveId" clId="{175C91D3-145B-44FE-8F6B-AAC9243AC02F}" dt="2019-06-07T22:38:41.540" v="63" actId="2696"/>
        <pc:sldMkLst>
          <pc:docMk/>
          <pc:sldMk cId="449380294" sldId="596"/>
        </pc:sldMkLst>
      </pc:sldChg>
      <pc:sldChg chg="del">
        <pc:chgData name="sun above" userId="af778d66278731e4" providerId="LiveId" clId="{175C91D3-145B-44FE-8F6B-AAC9243AC02F}" dt="2019-06-07T22:38:41.600" v="67" actId="2696"/>
        <pc:sldMkLst>
          <pc:docMk/>
          <pc:sldMk cId="1052787752" sldId="597"/>
        </pc:sldMkLst>
      </pc:sldChg>
      <pc:sldChg chg="del">
        <pc:chgData name="sun above" userId="af778d66278731e4" providerId="LiveId" clId="{175C91D3-145B-44FE-8F6B-AAC9243AC02F}" dt="2019-06-07T22:38:41.634" v="69" actId="2696"/>
        <pc:sldMkLst>
          <pc:docMk/>
          <pc:sldMk cId="4129546056" sldId="598"/>
        </pc:sldMkLst>
      </pc:sldChg>
      <pc:sldChg chg="del">
        <pc:chgData name="sun above" userId="af778d66278731e4" providerId="LiveId" clId="{175C91D3-145B-44FE-8F6B-AAC9243AC02F}" dt="2019-06-07T22:38:41.667" v="71" actId="2696"/>
        <pc:sldMkLst>
          <pc:docMk/>
          <pc:sldMk cId="873342216" sldId="599"/>
        </pc:sldMkLst>
      </pc:sldChg>
      <pc:sldChg chg="del">
        <pc:chgData name="sun above" userId="af778d66278731e4" providerId="LiveId" clId="{175C91D3-145B-44FE-8F6B-AAC9243AC02F}" dt="2019-06-07T22:38:41.695" v="73" actId="2696"/>
        <pc:sldMkLst>
          <pc:docMk/>
          <pc:sldMk cId="2773943083" sldId="600"/>
        </pc:sldMkLst>
      </pc:sldChg>
      <pc:sldChg chg="del">
        <pc:chgData name="sun above" userId="af778d66278731e4" providerId="LiveId" clId="{175C91D3-145B-44FE-8F6B-AAC9243AC02F}" dt="2019-06-07T22:38:41.714" v="74" actId="2696"/>
        <pc:sldMkLst>
          <pc:docMk/>
          <pc:sldMk cId="1217044655" sldId="601"/>
        </pc:sldMkLst>
      </pc:sldChg>
      <pc:sldChg chg="del">
        <pc:chgData name="sun above" userId="af778d66278731e4" providerId="LiveId" clId="{175C91D3-145B-44FE-8F6B-AAC9243AC02F}" dt="2019-06-07T22:38:41.680" v="72" actId="2696"/>
        <pc:sldMkLst>
          <pc:docMk/>
          <pc:sldMk cId="4210296354" sldId="602"/>
        </pc:sldMkLst>
      </pc:sldChg>
      <pc:sldChg chg="del">
        <pc:chgData name="sun above" userId="af778d66278731e4" providerId="LiveId" clId="{175C91D3-145B-44FE-8F6B-AAC9243AC02F}" dt="2019-06-07T22:38:41.434" v="58" actId="2696"/>
        <pc:sldMkLst>
          <pc:docMk/>
          <pc:sldMk cId="3416923179" sldId="603"/>
        </pc:sldMkLst>
      </pc:sldChg>
      <pc:sldChg chg="del">
        <pc:chgData name="sun above" userId="af778d66278731e4" providerId="LiveId" clId="{175C91D3-145B-44FE-8F6B-AAC9243AC02F}" dt="2019-06-07T22:38:41.734" v="75" actId="2696"/>
        <pc:sldMkLst>
          <pc:docMk/>
          <pc:sldMk cId="1214001875" sldId="604"/>
        </pc:sldMkLst>
      </pc:sldChg>
      <pc:sldChg chg="del">
        <pc:chgData name="sun above" userId="af778d66278731e4" providerId="LiveId" clId="{175C91D3-145B-44FE-8F6B-AAC9243AC02F}" dt="2019-06-07T22:38:41.757" v="76" actId="2696"/>
        <pc:sldMkLst>
          <pc:docMk/>
          <pc:sldMk cId="332661995" sldId="607"/>
        </pc:sldMkLst>
      </pc:sldChg>
      <pc:sldChg chg="del">
        <pc:chgData name="sun above" userId="af778d66278731e4" providerId="LiveId" clId="{175C91D3-145B-44FE-8F6B-AAC9243AC02F}" dt="2019-06-07T22:38:41.520" v="62" actId="2696"/>
        <pc:sldMkLst>
          <pc:docMk/>
          <pc:sldMk cId="2358722887" sldId="608"/>
        </pc:sldMkLst>
      </pc:sldChg>
      <pc:sldChg chg="del">
        <pc:chgData name="sun above" userId="af778d66278731e4" providerId="LiveId" clId="{175C91D3-145B-44FE-8F6B-AAC9243AC02F}" dt="2019-06-07T22:38:41.377" v="55" actId="2696"/>
        <pc:sldMkLst>
          <pc:docMk/>
          <pc:sldMk cId="4089100928" sldId="616"/>
        </pc:sldMkLst>
      </pc:sldChg>
      <pc:sldChg chg="del">
        <pc:chgData name="sun above" userId="af778d66278731e4" providerId="LiveId" clId="{175C91D3-145B-44FE-8F6B-AAC9243AC02F}" dt="2019-06-07T22:38:41.342" v="53" actId="2696"/>
        <pc:sldMkLst>
          <pc:docMk/>
          <pc:sldMk cId="1879923379" sldId="618"/>
        </pc:sldMkLst>
      </pc:sldChg>
      <pc:sldChg chg="del">
        <pc:chgData name="sun above" userId="af778d66278731e4" providerId="LiveId" clId="{175C91D3-145B-44FE-8F6B-AAC9243AC02F}" dt="2019-06-07T22:38:41.476" v="60" actId="2696"/>
        <pc:sldMkLst>
          <pc:docMk/>
          <pc:sldMk cId="4147473265" sldId="622"/>
        </pc:sldMkLst>
      </pc:sldChg>
      <pc:sldChg chg="del">
        <pc:chgData name="sun above" userId="af778d66278731e4" providerId="LiveId" clId="{175C91D3-145B-44FE-8F6B-AAC9243AC02F}" dt="2019-06-07T22:38:41.457" v="59" actId="2696"/>
        <pc:sldMkLst>
          <pc:docMk/>
          <pc:sldMk cId="588139403" sldId="623"/>
        </pc:sldMkLst>
      </pc:sldChg>
      <pc:sldChg chg="del">
        <pc:chgData name="sun above" userId="af778d66278731e4" providerId="LiveId" clId="{175C91D3-145B-44FE-8F6B-AAC9243AC02F}" dt="2019-06-07T22:38:41.798" v="77" actId="2696"/>
        <pc:sldMkLst>
          <pc:docMk/>
          <pc:sldMk cId="1313736956" sldId="624"/>
        </pc:sldMkLst>
      </pc:sldChg>
      <pc:sldChg chg="del">
        <pc:chgData name="sun above" userId="af778d66278731e4" providerId="LiveId" clId="{175C91D3-145B-44FE-8F6B-AAC9243AC02F}" dt="2019-06-07T22:38:41.500" v="61" actId="2696"/>
        <pc:sldMkLst>
          <pc:docMk/>
          <pc:sldMk cId="4138277170" sldId="627"/>
        </pc:sldMkLst>
      </pc:sldChg>
      <pc:sldChg chg="del">
        <pc:chgData name="sun above" userId="af778d66278731e4" providerId="LiveId" clId="{175C91D3-145B-44FE-8F6B-AAC9243AC02F}" dt="2019-06-07T22:38:42.030" v="91" actId="2696"/>
        <pc:sldMkLst>
          <pc:docMk/>
          <pc:sldMk cId="934857668" sldId="638"/>
        </pc:sldMkLst>
      </pc:sldChg>
      <pc:sldChg chg="del">
        <pc:chgData name="sun above" userId="af778d66278731e4" providerId="LiveId" clId="{175C91D3-145B-44FE-8F6B-AAC9243AC02F}" dt="2019-06-07T22:38:41.868" v="79" actId="2696"/>
        <pc:sldMkLst>
          <pc:docMk/>
          <pc:sldMk cId="1891767439" sldId="642"/>
        </pc:sldMkLst>
      </pc:sldChg>
      <pc:sldChg chg="del">
        <pc:chgData name="sun above" userId="af778d66278731e4" providerId="LiveId" clId="{175C91D3-145B-44FE-8F6B-AAC9243AC02F}" dt="2019-06-07T22:38:41.846" v="78" actId="2696"/>
        <pc:sldMkLst>
          <pc:docMk/>
          <pc:sldMk cId="1470812227" sldId="643"/>
        </pc:sldMkLst>
      </pc:sldChg>
      <pc:sldChg chg="del">
        <pc:chgData name="sun above" userId="af778d66278731e4" providerId="LiveId" clId="{175C91D3-145B-44FE-8F6B-AAC9243AC02F}" dt="2019-06-07T22:38:41.902" v="81" actId="2696"/>
        <pc:sldMkLst>
          <pc:docMk/>
          <pc:sldMk cId="3539947089" sldId="644"/>
        </pc:sldMkLst>
      </pc:sldChg>
      <pc:sldChg chg="del">
        <pc:chgData name="sun above" userId="af778d66278731e4" providerId="LiveId" clId="{175C91D3-145B-44FE-8F6B-AAC9243AC02F}" dt="2019-06-07T22:38:41.313" v="52" actId="2696"/>
        <pc:sldMkLst>
          <pc:docMk/>
          <pc:sldMk cId="2845503754" sldId="646"/>
        </pc:sldMkLst>
      </pc:sldChg>
      <pc:sldChg chg="del">
        <pc:chgData name="sun above" userId="af778d66278731e4" providerId="LiveId" clId="{175C91D3-145B-44FE-8F6B-AAC9243AC02F}" dt="2019-06-07T22:38:41.916" v="82" actId="2696"/>
        <pc:sldMkLst>
          <pc:docMk/>
          <pc:sldMk cId="2901263307" sldId="647"/>
        </pc:sldMkLst>
      </pc:sldChg>
      <pc:sldChg chg="del">
        <pc:chgData name="sun above" userId="af778d66278731e4" providerId="LiveId" clId="{175C91D3-145B-44FE-8F6B-AAC9243AC02F}" dt="2019-06-07T22:38:41.892" v="80" actId="2696"/>
        <pc:sldMkLst>
          <pc:docMk/>
          <pc:sldMk cId="2007277059" sldId="649"/>
        </pc:sldMkLst>
      </pc:sldChg>
      <pc:sldChg chg="del">
        <pc:chgData name="sun above" userId="af778d66278731e4" providerId="LiveId" clId="{175C91D3-145B-44FE-8F6B-AAC9243AC02F}" dt="2019-06-07T22:38:41.648" v="70" actId="2696"/>
        <pc:sldMkLst>
          <pc:docMk/>
          <pc:sldMk cId="2264752151" sldId="682"/>
        </pc:sldMkLst>
      </pc:sldChg>
      <pc:sldChg chg="del">
        <pc:chgData name="sun above" userId="af778d66278731e4" providerId="LiveId" clId="{175C91D3-145B-44FE-8F6B-AAC9243AC02F}" dt="2019-06-07T22:38:41.996" v="88" actId="2696"/>
        <pc:sldMkLst>
          <pc:docMk/>
          <pc:sldMk cId="2982006793" sldId="6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0456C2F-1F67-44A5-80B0-9C3A6CA33C82}" type="datetimeFigureOut">
              <a:rPr lang="en-US" smtClean="0"/>
              <a:t>8/7/2019</a:t>
            </a:fld>
            <a:endParaRPr 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89A83-68FF-415A-9A02-55B4D0C3D054}" type="slidenum">
              <a:rPr lang="en-US" smtClean="0"/>
              <a:t>‹#›</a:t>
            </a:fld>
            <a:endParaRPr lang="en-US"/>
          </a:p>
        </p:txBody>
      </p:sp>
    </p:spTree>
    <p:extLst>
      <p:ext uri="{BB962C8B-B14F-4D97-AF65-F5344CB8AC3E}">
        <p14:creationId xmlns:p14="http://schemas.microsoft.com/office/powerpoint/2010/main" val="417894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ctr"/>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endParaRPr lang="en-US" dirty="0"/>
          </a:p>
        </p:txBody>
      </p:sp>
      <p:sp>
        <p:nvSpPr>
          <p:cNvPr id="4" name="Date Placeholder 3"/>
          <p:cNvSpPr>
            <a:spLocks noGrp="1"/>
          </p:cNvSpPr>
          <p:nvPr>
            <p:ph type="dt" sz="half" idx="10"/>
          </p:nvPr>
        </p:nvSpPr>
        <p:spPr/>
        <p:txBody>
          <a:bodyPr/>
          <a:lstStyle/>
          <a:p>
            <a:fld id="{319B1230-C6B6-4309-80C9-CAB93D465649}" type="datetime1">
              <a:rPr lang="ko-KR" altLang="en-US" smtClean="0"/>
              <a:t>2019-08-07</a:t>
            </a:fld>
            <a:endParaRPr lang="en-US"/>
          </a:p>
        </p:txBody>
      </p:sp>
      <p:sp>
        <p:nvSpPr>
          <p:cNvPr id="5" name="Footer Placeholder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5096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68262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271588"/>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82329" y="2095500"/>
            <a:ext cx="4190702"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271588"/>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14913" y="2095500"/>
            <a:ext cx="4211340"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6B67E599-38F1-4810-B40C-4564238E6F55}" type="datetime1">
              <a:rPr lang="ko-KR" altLang="en-US" smtClean="0"/>
              <a:t>2019-08-07</a:t>
            </a:fld>
            <a:endParaRPr lang="en-US"/>
          </a:p>
        </p:txBody>
      </p:sp>
      <p:sp>
        <p:nvSpPr>
          <p:cNvPr id="8" name="Footer Placeholder 7"/>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9" name="Slide Number Placeholder 8"/>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327252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FED29414-8F33-4E3F-A952-9544504CA7EE}" type="datetime1">
              <a:rPr lang="ko-KR" altLang="en-US" smtClean="0"/>
              <a:t>2019-08-07</a:t>
            </a:fld>
            <a:endParaRPr lang="en-US"/>
          </a:p>
        </p:txBody>
      </p:sp>
      <p:sp>
        <p:nvSpPr>
          <p:cNvPr id="4" name="Footer Placeholder 3"/>
          <p:cNvSpPr>
            <a:spLocks noGrp="1"/>
          </p:cNvSpPr>
          <p:nvPr>
            <p:ph type="ftr" sz="quarter" idx="11"/>
          </p:nvPr>
        </p:nvSpPr>
        <p:spPr>
          <a:xfrm>
            <a:off x="4070838" y="6356352"/>
            <a:ext cx="2022231" cy="365125"/>
          </a:xfrm>
        </p:spPr>
        <p:txBody>
          <a:bodyPr/>
          <a:lstStyle/>
          <a:p>
            <a:r>
              <a:rPr lang="ko-KR" altLang="en-US"/>
              <a:t>드론 멘토링 </a:t>
            </a:r>
            <a:r>
              <a:rPr lang="en-US" altLang="ko-KR"/>
              <a:t>(2019</a:t>
            </a:r>
            <a:r>
              <a:rPr lang="ko-KR" altLang="en-US"/>
              <a:t>년 여름</a:t>
            </a:r>
            <a:r>
              <a:rPr lang="en-US" altLang="ko-KR"/>
              <a:t>)</a:t>
            </a:r>
            <a:endParaRPr lang="en-US"/>
          </a:p>
        </p:txBody>
      </p:sp>
      <p:sp>
        <p:nvSpPr>
          <p:cNvPr id="5" name="Slide Number Placeholder 4"/>
          <p:cNvSpPr>
            <a:spLocks noGrp="1"/>
          </p:cNvSpPr>
          <p:nvPr>
            <p:ph type="sldNum" sz="quarter" idx="12"/>
          </p:nvPr>
        </p:nvSpPr>
        <p:spPr/>
        <p:txBody>
          <a:bodyPr/>
          <a:lstStyle/>
          <a:p>
            <a:fld id="{AA0EB1BB-D2B3-481B-A5E1-F093F8D3CD29}" type="slidenum">
              <a:rPr lang="en-US" smtClean="0"/>
              <a:t>‹#›</a:t>
            </a:fld>
            <a:endParaRPr lang="en-US"/>
          </a:p>
        </p:txBody>
      </p:sp>
      <p:cxnSp>
        <p:nvCxnSpPr>
          <p:cNvPr id="6" name="Straight Connector 5">
            <a:extLst>
              <a:ext uri="{FF2B5EF4-FFF2-40B4-BE49-F238E27FC236}">
                <a16:creationId xmlns:a16="http://schemas.microsoft.com/office/drawing/2014/main" id="{518D6A25-815E-4725-BD14-51ED8BC9BD9F}"/>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498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A5E96-5228-467F-80D0-2ECBCC17D15E}" type="datetime1">
              <a:rPr lang="ko-KR" altLang="en-US" smtClean="0"/>
              <a:t>2019-08-07</a:t>
            </a:fld>
            <a:endParaRPr lang="en-US"/>
          </a:p>
        </p:txBody>
      </p:sp>
      <p:sp>
        <p:nvSpPr>
          <p:cNvPr id="3" name="Footer Placeholder 2"/>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4" name="Slide Number Placeholder 3"/>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68727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4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0D94B2E5-B4C8-4FE9-8181-FA32C14418EE}" type="datetime1">
              <a:rPr lang="ko-KR" altLang="en-US" smtClean="0"/>
              <a:t>2019-08-07</a:t>
            </a:fld>
            <a:endParaRPr lang="en-US"/>
          </a:p>
        </p:txBody>
      </p:sp>
      <p:sp>
        <p:nvSpPr>
          <p:cNvPr id="5" name="Footer Placeholder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7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9"/>
            <a:ext cx="8543924" cy="1060184"/>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681038" y="2321634"/>
            <a:ext cx="8543925" cy="3892551"/>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8F5C8F60-763C-4F84-8F24-DD737445852F}" type="datetime1">
              <a:rPr lang="ko-KR" altLang="en-US" smtClean="0"/>
              <a:t>2019-08-07</a:t>
            </a:fld>
            <a:endParaRPr lang="en-US"/>
          </a:p>
        </p:txBody>
      </p:sp>
      <p:sp>
        <p:nvSpPr>
          <p:cNvPr id="6" name="Footer Placeholder 5"/>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58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solidFill>
            <a:schemeClr val="accent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67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solidFill>
            <a:schemeClr val="accent1">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04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dirty="0"/>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94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087542"/>
            <a:ext cx="4210050" cy="5089421"/>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087542"/>
            <a:ext cx="4210050" cy="508942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834AA384-6E8E-4FED-B7E7-E5A1E24200AC}" type="datetime1">
              <a:rPr lang="ko-KR" altLang="en-US" smtClean="0"/>
              <a:t>2019-08-07</a:t>
            </a:fld>
            <a:endParaRPr lang="en-US"/>
          </a:p>
        </p:txBody>
      </p:sp>
      <p:sp>
        <p:nvSpPr>
          <p:cNvPr id="6" name="Footer Placeholder 5"/>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9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8"/>
            <a:ext cx="4210050" cy="5025795"/>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151168"/>
            <a:ext cx="4210050" cy="5025795"/>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7917DF62-74E6-4230-B273-D0D3CCDE7E84}" type="datetime1">
              <a:rPr lang="ko-KR" altLang="en-US" smtClean="0"/>
              <a:t>2019-08-07</a:t>
            </a:fld>
            <a:endParaRPr lang="en-US"/>
          </a:p>
        </p:txBody>
      </p:sp>
      <p:sp>
        <p:nvSpPr>
          <p:cNvPr id="6" name="Footer Placeholder 5"/>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49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8"/>
            <a:ext cx="8543925" cy="722414"/>
          </a:xfrm>
          <a:prstGeom prst="rect">
            <a:avLst/>
          </a:prstGeom>
        </p:spPr>
        <p:txBody>
          <a:bodyPr vert="horz" lIns="91440" tIns="0" rIns="91440" bIns="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81038" y="1255271"/>
            <a:ext cx="8543925" cy="4921692"/>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681038" y="6356352"/>
            <a:ext cx="1162418" cy="365125"/>
          </a:xfrm>
          <a:prstGeom prst="rect">
            <a:avLst/>
          </a:prstGeom>
        </p:spPr>
        <p:txBody>
          <a:bodyPr vert="horz" lIns="91440" tIns="45720" rIns="91440" bIns="45720" rtlCol="0" anchor="ctr"/>
          <a:lstStyle>
            <a:lvl1pPr algn="l">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2605756E-71AC-4422-8513-6CA67E389392}" type="datetime1">
              <a:rPr lang="ko-KR" altLang="en-US" smtClean="0"/>
              <a:t>2019-08-07</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b="1">
                <a:solidFill>
                  <a:schemeClr val="tx1">
                    <a:tint val="75000"/>
                  </a:schemeClr>
                </a:solidFill>
                <a:latin typeface="맑은 고딕" panose="020B0503020000020004" pitchFamily="50" charset="-127"/>
                <a:ea typeface="맑은 고딕" panose="020B0503020000020004" pitchFamily="50" charset="-127"/>
              </a:defRPr>
            </a:lvl1p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p:cNvSpPr>
            <a:spLocks noGrp="1"/>
          </p:cNvSpPr>
          <p:nvPr>
            <p:ph type="sldNum" sz="quarter" idx="4"/>
          </p:nvPr>
        </p:nvSpPr>
        <p:spPr>
          <a:xfrm>
            <a:off x="8739554" y="6356352"/>
            <a:ext cx="485408" cy="365125"/>
          </a:xfrm>
          <a:prstGeom prst="rect">
            <a:avLst/>
          </a:prstGeom>
        </p:spPr>
        <p:txBody>
          <a:bodyPr vert="horz" lIns="91440" tIns="45720" rIns="91440" bIns="45720" rtlCol="0" anchor="ctr"/>
          <a:lstStyle>
            <a:lvl1pPr algn="r">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AA0EB1BB-D2B3-481B-A5E1-F093F8D3CD29}" type="slidenum">
              <a:rPr lang="en-US" smtClean="0"/>
              <a:pPr/>
              <a:t>‹#›</a:t>
            </a:fld>
            <a:endParaRPr lang="en-US"/>
          </a:p>
        </p:txBody>
      </p:sp>
    </p:spTree>
    <p:extLst>
      <p:ext uri="{BB962C8B-B14F-4D97-AF65-F5344CB8AC3E}">
        <p14:creationId xmlns:p14="http://schemas.microsoft.com/office/powerpoint/2010/main" val="2298705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4" r:id="rId4"/>
    <p:sldLayoutId id="2147483663" r:id="rId5"/>
    <p:sldLayoutId id="2147483676" r:id="rId6"/>
    <p:sldLayoutId id="2147483677" r:id="rId7"/>
    <p:sldLayoutId id="2147483664" r:id="rId8"/>
    <p:sldLayoutId id="2147483673" r:id="rId9"/>
    <p:sldLayoutId id="2147483665" r:id="rId10"/>
    <p:sldLayoutId id="2147483666" r:id="rId11"/>
    <p:sldLayoutId id="2147483667" r:id="rId12"/>
  </p:sldLayoutIdLst>
  <p:hf hdr="0"/>
  <p:txStyles>
    <p:title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p:titleStyle>
    <p:bodyStyle>
      <a:lvl1pPr marL="514350" indent="-514350" algn="l" defTabSz="914400" rtl="0" eaLnBrk="1" latinLnBrk="0" hangingPunct="1">
        <a:lnSpc>
          <a:spcPct val="10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rive.google.com/open?id=1O2bKwpNTc2eWoOSoeX77xKAvIwLJTGC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6.png"/><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5.jpe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ue9e24871n0?start=2&amp;feature=oembe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1atYkNvv1gY?start=6&amp;feature=oembed"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youtube.com/watch?v=eYF_QVdS3yY"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PM0R_Nrw9DM?feature=oembed"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www.ee.iitm.ac.in/~ee11b038/docs/co-ordinate%20systems.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KzJXg5BEmc4?feature=oembed"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9.emf"/><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6.png"/><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1.xml"/><Relationship Id="rId4" Type="http://schemas.openxmlformats.org/officeDocument/2006/relationships/image" Target="../media/image138.png"/></Relationships>
</file>

<file path=ppt/slides/_rels/slide9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0.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1122363"/>
            <a:ext cx="8420100" cy="1858581"/>
          </a:xfrm>
        </p:spPr>
        <p:txBody>
          <a:bodyPr anchor="ctr">
            <a:normAutofit/>
          </a:bodyPr>
          <a:lstStyle/>
          <a:p>
            <a:r>
              <a:rPr lang="ko-KR" altLang="en-US" sz="4800"/>
              <a:t>드론 자율 비행 이론</a:t>
            </a:r>
            <a:endParaRPr lang="en-US" sz="4800" dirty="0"/>
          </a:p>
        </p:txBody>
      </p:sp>
      <p:sp>
        <p:nvSpPr>
          <p:cNvPr id="3" name="부제목 2"/>
          <p:cNvSpPr>
            <a:spLocks noGrp="1"/>
          </p:cNvSpPr>
          <p:nvPr>
            <p:ph type="subTitle" idx="1"/>
          </p:nvPr>
        </p:nvSpPr>
        <p:spPr>
          <a:xfrm>
            <a:off x="1238250" y="3410014"/>
            <a:ext cx="7429500" cy="2304986"/>
          </a:xfrm>
        </p:spPr>
        <p:txBody>
          <a:bodyPr anchor="ctr">
            <a:normAutofit fontScale="92500" lnSpcReduction="20000"/>
          </a:bodyPr>
          <a:lstStyle/>
          <a:p>
            <a:pPr>
              <a:lnSpc>
                <a:spcPct val="150000"/>
              </a:lnSpc>
            </a:pPr>
            <a:r>
              <a:rPr lang="en-US" altLang="ko-KR" dirty="0"/>
              <a:t>2019</a:t>
            </a:r>
            <a:r>
              <a:rPr lang="ko-KR" altLang="en-US" dirty="0"/>
              <a:t>년 </a:t>
            </a:r>
            <a:r>
              <a:rPr lang="en-US" altLang="ko-KR" dirty="0"/>
              <a:t>1</a:t>
            </a:r>
            <a:r>
              <a:rPr lang="ko-KR" altLang="en-US" dirty="0"/>
              <a:t>학기</a:t>
            </a:r>
            <a:endParaRPr lang="en-US" altLang="ko-KR" dirty="0"/>
          </a:p>
          <a:p>
            <a:pPr>
              <a:lnSpc>
                <a:spcPct val="150000"/>
              </a:lnSpc>
            </a:pPr>
            <a:r>
              <a:rPr lang="ko-KR" altLang="en-US" dirty="0"/>
              <a:t>성병문</a:t>
            </a:r>
            <a:endParaRPr lang="en-US" dirty="0"/>
          </a:p>
          <a:p>
            <a:pPr>
              <a:lnSpc>
                <a:spcPct val="150000"/>
              </a:lnSpc>
            </a:pPr>
            <a:r>
              <a:rPr lang="ko-KR" altLang="en-US" dirty="0"/>
              <a:t>한세대학교</a:t>
            </a:r>
            <a:endParaRPr lang="en-US" altLang="ko-KR" dirty="0"/>
          </a:p>
          <a:p>
            <a:pPr>
              <a:lnSpc>
                <a:spcPct val="150000"/>
              </a:lnSpc>
            </a:pPr>
            <a:r>
              <a:rPr lang="ko-KR" altLang="en-US" dirty="0"/>
              <a:t>일반대학원 </a:t>
            </a:r>
            <a:r>
              <a:rPr lang="en-US" altLang="ko-KR" dirty="0"/>
              <a:t>IT </a:t>
            </a:r>
            <a:r>
              <a:rPr lang="ko-KR" altLang="en-US" dirty="0"/>
              <a:t>융합</a:t>
            </a:r>
            <a:endParaRPr lang="en-US" dirty="0"/>
          </a:p>
        </p:txBody>
      </p:sp>
    </p:spTree>
    <p:extLst>
      <p:ext uri="{BB962C8B-B14F-4D97-AF65-F5344CB8AC3E}">
        <p14:creationId xmlns:p14="http://schemas.microsoft.com/office/powerpoint/2010/main" val="425629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자율 비행을 위한 이론적 기초</a:t>
            </a:r>
            <a:endParaRPr lang="en-US"/>
          </a:p>
        </p:txBody>
      </p:sp>
      <p:sp>
        <p:nvSpPr>
          <p:cNvPr id="3" name="내용 개체 틀 2"/>
          <p:cNvSpPr>
            <a:spLocks noGrp="1"/>
          </p:cNvSpPr>
          <p:nvPr>
            <p:ph idx="1"/>
          </p:nvPr>
        </p:nvSpPr>
        <p:spPr>
          <a:xfrm>
            <a:off x="681039" y="1255271"/>
            <a:ext cx="3899200" cy="4921692"/>
          </a:xfrm>
        </p:spPr>
        <p:txBody>
          <a:bodyPr/>
          <a:lstStyle/>
          <a:p>
            <a:r>
              <a:rPr lang="ko-KR" altLang="en-US" dirty="0"/>
              <a:t>드론 수학</a:t>
            </a:r>
            <a:endParaRPr lang="en-US" altLang="ko-KR" dirty="0"/>
          </a:p>
          <a:p>
            <a:r>
              <a:rPr lang="ko-KR" altLang="en-US" dirty="0"/>
              <a:t>드론 물리학</a:t>
            </a:r>
            <a:endParaRPr lang="en-US" altLang="ko-KR" dirty="0"/>
          </a:p>
          <a:p>
            <a:pPr lvl="1"/>
            <a:r>
              <a:rPr lang="ko-KR" altLang="en-US" dirty="0"/>
              <a:t>고전 역학</a:t>
            </a:r>
            <a:endParaRPr lang="en-US" altLang="ko-KR" dirty="0"/>
          </a:p>
          <a:p>
            <a:pPr lvl="1"/>
            <a:r>
              <a:rPr lang="ko-KR" altLang="en-US" dirty="0"/>
              <a:t>전자 기학</a:t>
            </a:r>
            <a:endParaRPr lang="en-US" altLang="ko-KR" dirty="0"/>
          </a:p>
          <a:p>
            <a:r>
              <a:rPr lang="ko-KR" altLang="en-US" dirty="0"/>
              <a:t>드론 항공 역학</a:t>
            </a:r>
            <a:endParaRPr lang="en-US" altLang="ko-KR" dirty="0"/>
          </a:p>
          <a:p>
            <a:pPr lvl="1"/>
            <a:r>
              <a:rPr lang="ko-KR" altLang="en-US" dirty="0"/>
              <a:t>유체 역학</a:t>
            </a:r>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a:t>
            </a:fld>
            <a:endParaRPr lang="en-US"/>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453" y="1383243"/>
            <a:ext cx="4278737" cy="19304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4583369-38ED-4341-A670-EFE82D46BEFC}"/>
              </a:ext>
            </a:extLst>
          </p:cNvPr>
          <p:cNvPicPr>
            <a:picLocks noChangeAspect="1"/>
          </p:cNvPicPr>
          <p:nvPr/>
        </p:nvPicPr>
        <p:blipFill>
          <a:blip r:embed="rId3"/>
          <a:stretch>
            <a:fillRect/>
          </a:stretch>
        </p:blipFill>
        <p:spPr>
          <a:xfrm>
            <a:off x="5142711" y="3716117"/>
            <a:ext cx="3899200" cy="2432394"/>
          </a:xfrm>
          <a:prstGeom prst="rect">
            <a:avLst/>
          </a:prstGeom>
        </p:spPr>
      </p:pic>
    </p:spTree>
    <p:extLst>
      <p:ext uri="{BB962C8B-B14F-4D97-AF65-F5344CB8AC3E}">
        <p14:creationId xmlns:p14="http://schemas.microsoft.com/office/powerpoint/2010/main" val="2163008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sp>
        <p:nvSpPr>
          <p:cNvPr id="3" name="내용 개체 틀 2"/>
          <p:cNvSpPr>
            <a:spLocks noGrp="1"/>
          </p:cNvSpPr>
          <p:nvPr>
            <p:ph idx="1"/>
          </p:nvPr>
        </p:nvSpPr>
        <p:spPr/>
        <p:txBody>
          <a:bodyPr/>
          <a:lstStyle/>
          <a:p>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100</a:t>
            </a:fld>
            <a:endParaRPr lang="en-US"/>
          </a:p>
        </p:txBody>
      </p:sp>
    </p:spTree>
    <p:extLst>
      <p:ext uri="{BB962C8B-B14F-4D97-AF65-F5344CB8AC3E}">
        <p14:creationId xmlns:p14="http://schemas.microsoft.com/office/powerpoint/2010/main" val="1584153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 개요</a:t>
            </a:r>
            <a:endParaRPr lang="en-US"/>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101</a:t>
            </a:fld>
            <a:endParaRPr lang="en-US"/>
          </a:p>
        </p:txBody>
      </p:sp>
    </p:spTree>
    <p:extLst>
      <p:ext uri="{BB962C8B-B14F-4D97-AF65-F5344CB8AC3E}">
        <p14:creationId xmlns:p14="http://schemas.microsoft.com/office/powerpoint/2010/main" val="20072105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드론의 응용 분야</a:t>
            </a:r>
            <a:endParaRPr lang="en-US"/>
          </a:p>
        </p:txBody>
      </p:sp>
      <p:sp>
        <p:nvSpPr>
          <p:cNvPr id="3" name="내용 개체 틀 2"/>
          <p:cNvSpPr>
            <a:spLocks noGrp="1"/>
          </p:cNvSpPr>
          <p:nvPr>
            <p:ph idx="1"/>
          </p:nvPr>
        </p:nvSpPr>
        <p:spPr/>
        <p:txBody>
          <a:bodyPr>
            <a:normAutofit fontScale="92500" lnSpcReduction="10000"/>
          </a:bodyPr>
          <a:lstStyle/>
          <a:p>
            <a:pPr>
              <a:lnSpc>
                <a:spcPct val="110000"/>
              </a:lnSpc>
            </a:pPr>
            <a:r>
              <a:rPr lang="ko-KR" altLang="en-US"/>
              <a:t>드론은 공식적으로는 무인 항공기</a:t>
            </a:r>
            <a:r>
              <a:rPr lang="en-US" altLang="ko-KR"/>
              <a:t>(UAV)</a:t>
            </a:r>
            <a:r>
              <a:rPr lang="ko-KR" altLang="en-US"/>
              <a:t>로 불리는 무인 비행 물체이다</a:t>
            </a:r>
            <a:r>
              <a:rPr lang="en-US" altLang="ko-KR"/>
              <a:t>.</a:t>
            </a:r>
          </a:p>
          <a:p>
            <a:pPr>
              <a:lnSpc>
                <a:spcPct val="110000"/>
              </a:lnSpc>
            </a:pPr>
            <a:r>
              <a:rPr lang="ko-KR" altLang="en-US"/>
              <a:t>드론은 임베디드 시스템을 결합하여 원격 사용자나 내비게이션</a:t>
            </a:r>
            <a:r>
              <a:rPr lang="en-US" altLang="ko-KR"/>
              <a:t>, </a:t>
            </a:r>
            <a:r>
              <a:rPr lang="ko-KR" altLang="en-US"/>
              <a:t>자체 평형 유지</a:t>
            </a:r>
            <a:r>
              <a:rPr lang="en-US" altLang="ko-KR"/>
              <a:t>, </a:t>
            </a:r>
            <a:r>
              <a:rPr lang="ko-KR" altLang="en-US"/>
              <a:t>고도 달성</a:t>
            </a:r>
            <a:r>
              <a:rPr lang="en-US" altLang="ko-KR"/>
              <a:t>, </a:t>
            </a:r>
            <a:r>
              <a:rPr lang="ko-KR" altLang="en-US"/>
              <a:t>정보 전송을 수행할 수 있는 시스템을 구현하는지를 보여주는 대표적 사례이다</a:t>
            </a:r>
            <a:r>
              <a:rPr lang="en-US" altLang="ko-KR"/>
              <a:t>.</a:t>
            </a:r>
          </a:p>
          <a:p>
            <a:pPr>
              <a:lnSpc>
                <a:spcPct val="110000"/>
              </a:lnSpc>
            </a:pPr>
            <a:r>
              <a:rPr lang="ko-KR" altLang="en-US"/>
              <a:t>드론은 원격지 탐사</a:t>
            </a:r>
            <a:r>
              <a:rPr lang="en-US" altLang="ko-KR"/>
              <a:t>, </a:t>
            </a:r>
            <a:r>
              <a:rPr lang="ko-KR" altLang="en-US"/>
              <a:t>정찰</a:t>
            </a:r>
            <a:r>
              <a:rPr lang="en-US" altLang="ko-KR"/>
              <a:t>, </a:t>
            </a:r>
            <a:r>
              <a:rPr lang="ko-KR" altLang="en-US"/>
              <a:t>기상 모니터링</a:t>
            </a:r>
            <a:r>
              <a:rPr lang="en-US" altLang="ko-KR"/>
              <a:t>, </a:t>
            </a:r>
            <a:r>
              <a:rPr lang="ko-KR" altLang="en-US"/>
              <a:t>벽서 지역 화물 운송과 같이 방위 산업 및 과학 애플리케이션에 많이 사용됐다</a:t>
            </a:r>
            <a:r>
              <a:rPr lang="en-US" altLang="ko-KR"/>
              <a:t>.</a:t>
            </a:r>
          </a:p>
          <a:p>
            <a:pPr>
              <a:lnSpc>
                <a:spcPct val="110000"/>
              </a:lnSpc>
            </a:pPr>
            <a:r>
              <a:rPr lang="ko-KR" altLang="en-US"/>
              <a:t>완구</a:t>
            </a:r>
            <a:r>
              <a:rPr lang="en-US" altLang="ko-KR"/>
              <a:t>, </a:t>
            </a:r>
            <a:r>
              <a:rPr lang="ko-KR" altLang="en-US"/>
              <a:t>촬영</a:t>
            </a:r>
            <a:r>
              <a:rPr lang="en-US" altLang="ko-KR"/>
              <a:t>, </a:t>
            </a:r>
            <a:r>
              <a:rPr lang="ko-KR" altLang="en-US"/>
              <a:t>택배</a:t>
            </a:r>
            <a:r>
              <a:rPr lang="en-US" altLang="ko-KR"/>
              <a:t>, </a:t>
            </a:r>
            <a:r>
              <a:rPr lang="ko-KR" altLang="en-US"/>
              <a:t>농약 살포 등과 같은 용도로 사용되고 있다</a:t>
            </a:r>
            <a:r>
              <a:rPr lang="en-US" altLang="ko-KR"/>
              <a:t>.</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102</a:t>
            </a:fld>
            <a:endParaRPr lang="en-US"/>
          </a:p>
        </p:txBody>
      </p:sp>
    </p:spTree>
    <p:extLst>
      <p:ext uri="{BB962C8B-B14F-4D97-AF65-F5344CB8AC3E}">
        <p14:creationId xmlns:p14="http://schemas.microsoft.com/office/powerpoint/2010/main" val="27543400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드론의 특성</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103</a:t>
            </a:fld>
            <a:endParaRPr lang="en-US"/>
          </a:p>
        </p:txBody>
      </p:sp>
      <p:sp>
        <p:nvSpPr>
          <p:cNvPr id="7" name="내용 개체 틀 6"/>
          <p:cNvSpPr>
            <a:spLocks noGrp="1"/>
          </p:cNvSpPr>
          <p:nvPr>
            <p:ph idx="1"/>
          </p:nvPr>
        </p:nvSpPr>
        <p:spPr/>
        <p:txBody>
          <a:bodyPr>
            <a:normAutofit fontScale="55000" lnSpcReduction="20000"/>
          </a:bodyPr>
          <a:lstStyle/>
          <a:p>
            <a:pPr>
              <a:lnSpc>
                <a:spcPct val="120000"/>
              </a:lnSpc>
            </a:pPr>
            <a:r>
              <a:rPr lang="ko-KR" altLang="en-US" b="1"/>
              <a:t>안정성</a:t>
            </a:r>
            <a:endParaRPr lang="en-US" altLang="ko-KR" b="1"/>
          </a:p>
          <a:p>
            <a:pPr marL="457200" lvl="1" indent="0">
              <a:lnSpc>
                <a:spcPct val="120000"/>
              </a:lnSpc>
              <a:buNone/>
            </a:pPr>
            <a:r>
              <a:rPr lang="ko-KR" altLang="en-US"/>
              <a:t>드론은 안정적이어야 하며</a:t>
            </a:r>
            <a:r>
              <a:rPr lang="en-US" altLang="ko-KR"/>
              <a:t>, </a:t>
            </a:r>
            <a:r>
              <a:rPr lang="ko-KR" altLang="en-US"/>
              <a:t>흔들림이나 떨림이 없고 기울어지지 않아야 한다</a:t>
            </a:r>
            <a:r>
              <a:rPr lang="en-US" altLang="ko-KR"/>
              <a:t>.</a:t>
            </a:r>
          </a:p>
          <a:p>
            <a:pPr>
              <a:lnSpc>
                <a:spcPct val="120000"/>
              </a:lnSpc>
            </a:pPr>
            <a:r>
              <a:rPr lang="ko-KR" altLang="en-US" b="1"/>
              <a:t>정밀성</a:t>
            </a:r>
            <a:endParaRPr lang="en-US" altLang="ko-KR"/>
          </a:p>
          <a:p>
            <a:pPr marL="457200" lvl="1" indent="0">
              <a:lnSpc>
                <a:spcPct val="120000"/>
              </a:lnSpc>
              <a:buNone/>
            </a:pPr>
            <a:r>
              <a:rPr lang="ko-KR" altLang="en-US"/>
              <a:t>드론은 움직임이 정밀해야 한다</a:t>
            </a:r>
            <a:r>
              <a:rPr lang="en-US" altLang="ko-KR"/>
              <a:t>. </a:t>
            </a:r>
            <a:r>
              <a:rPr lang="ko-KR" altLang="en-US"/>
              <a:t>이러한 움직임은 거리</a:t>
            </a:r>
            <a:r>
              <a:rPr lang="en-US" altLang="ko-KR"/>
              <a:t>, </a:t>
            </a:r>
            <a:r>
              <a:rPr lang="ko-KR" altLang="en-US"/>
              <a:t>속도</a:t>
            </a:r>
            <a:r>
              <a:rPr lang="en-US" altLang="ko-KR"/>
              <a:t>, </a:t>
            </a:r>
            <a:r>
              <a:rPr lang="ko-KR" altLang="en-US"/>
              <a:t>가속도</a:t>
            </a:r>
            <a:r>
              <a:rPr lang="en-US" altLang="ko-KR"/>
              <a:t>, </a:t>
            </a:r>
            <a:r>
              <a:rPr lang="ko-KR" altLang="en-US"/>
              <a:t>방향</a:t>
            </a:r>
            <a:r>
              <a:rPr lang="en-US" altLang="ko-KR"/>
              <a:t>, </a:t>
            </a:r>
            <a:r>
              <a:rPr lang="ko-KR" altLang="en-US"/>
              <a:t>고도와 관련이 있다</a:t>
            </a:r>
            <a:r>
              <a:rPr lang="en-US" altLang="ko-KR"/>
              <a:t>.</a:t>
            </a:r>
          </a:p>
          <a:p>
            <a:pPr>
              <a:lnSpc>
                <a:spcPct val="120000"/>
              </a:lnSpc>
            </a:pPr>
            <a:r>
              <a:rPr lang="ko-KR" altLang="en-US" b="1"/>
              <a:t>환경에 대한 내성</a:t>
            </a:r>
            <a:endParaRPr lang="en-US" altLang="ko-KR" b="1"/>
          </a:p>
          <a:p>
            <a:pPr marL="457200" lvl="1" indent="0">
              <a:lnSpc>
                <a:spcPct val="120000"/>
              </a:lnSpc>
              <a:buNone/>
            </a:pPr>
            <a:r>
              <a:rPr lang="ko-KR" altLang="en-US"/>
              <a:t>드론은 강우</a:t>
            </a:r>
            <a:r>
              <a:rPr lang="en-US" altLang="ko-KR"/>
              <a:t>, </a:t>
            </a:r>
            <a:r>
              <a:rPr lang="ko-KR" altLang="en-US"/>
              <a:t>먼지</a:t>
            </a:r>
            <a:r>
              <a:rPr lang="en-US" altLang="ko-KR"/>
              <a:t>, </a:t>
            </a:r>
            <a:r>
              <a:rPr lang="ko-KR" altLang="en-US"/>
              <a:t>열</a:t>
            </a:r>
            <a:r>
              <a:rPr lang="en-US" altLang="ko-KR"/>
              <a:t>, </a:t>
            </a:r>
            <a:r>
              <a:rPr lang="ko-KR" altLang="en-US"/>
              <a:t>그 외 환경 조건에 강해야 한다</a:t>
            </a:r>
            <a:r>
              <a:rPr lang="en-US" altLang="ko-KR"/>
              <a:t>. </a:t>
            </a:r>
            <a:r>
              <a:rPr lang="ko-KR" altLang="en-US"/>
              <a:t>이는 외부 소재뿐만 아니라 드론 내부에 사용되는 전자 장치에도 해당한다</a:t>
            </a:r>
            <a:r>
              <a:rPr lang="en-US" altLang="ko-KR"/>
              <a:t>.</a:t>
            </a:r>
          </a:p>
          <a:p>
            <a:pPr>
              <a:lnSpc>
                <a:spcPct val="120000"/>
              </a:lnSpc>
            </a:pPr>
            <a:r>
              <a:rPr lang="ko-KR" altLang="en-US" b="1"/>
              <a:t>저전력 소모</a:t>
            </a:r>
            <a:endParaRPr lang="en-US" altLang="ko-KR" b="1"/>
          </a:p>
          <a:p>
            <a:pPr marL="457200" lvl="1" indent="0">
              <a:lnSpc>
                <a:spcPct val="120000"/>
              </a:lnSpc>
              <a:buNone/>
            </a:pPr>
            <a:r>
              <a:rPr lang="ko-KR" altLang="en-US"/>
              <a:t>드론은 가벼워야 한다</a:t>
            </a:r>
            <a:r>
              <a:rPr lang="en-US" altLang="ko-KR"/>
              <a:t>. </a:t>
            </a:r>
            <a:r>
              <a:rPr lang="ko-KR" altLang="en-US"/>
              <a:t>따라서 배터리 크기를 최소화할 수 있도록 극히 낮은 전력을 소모하는 것이 중요하다</a:t>
            </a:r>
            <a:r>
              <a:rPr lang="en-US" altLang="ko-KR"/>
              <a:t>.</a:t>
            </a:r>
          </a:p>
          <a:p>
            <a:pPr>
              <a:lnSpc>
                <a:spcPct val="120000"/>
              </a:lnSpc>
            </a:pPr>
            <a:r>
              <a:rPr lang="ko-KR" altLang="en-US" b="1"/>
              <a:t>환경 감지</a:t>
            </a:r>
            <a:endParaRPr lang="en-US" altLang="ko-KR" b="1"/>
          </a:p>
          <a:p>
            <a:pPr marL="457200" lvl="1" indent="0">
              <a:lnSpc>
                <a:spcPct val="120000"/>
              </a:lnSpc>
              <a:buNone/>
            </a:pPr>
            <a:r>
              <a:rPr lang="ko-KR" altLang="en-US"/>
              <a:t>드론은 다양한 센서들로 구동되어 환경을 모니터링 할 수 있다</a:t>
            </a:r>
            <a:r>
              <a:rPr lang="en-US" altLang="ko-KR"/>
              <a:t>. </a:t>
            </a:r>
            <a:r>
              <a:rPr lang="ko-KR" altLang="en-US"/>
              <a:t>이 데이터는 기상 모니터링</a:t>
            </a:r>
            <a:r>
              <a:rPr lang="en-US" altLang="ko-KR"/>
              <a:t>, </a:t>
            </a:r>
            <a:r>
              <a:rPr lang="ko-KR" altLang="en-US"/>
              <a:t>농업 등과 같은 애플리케이션에서 다양하게 활용된다</a:t>
            </a:r>
            <a:r>
              <a:rPr lang="en-US" altLang="ko-KR"/>
              <a:t>.</a:t>
            </a:r>
          </a:p>
          <a:p>
            <a:pPr>
              <a:lnSpc>
                <a:spcPct val="120000"/>
              </a:lnSpc>
            </a:pPr>
            <a:r>
              <a:rPr lang="ko-KR" altLang="en-US" b="1"/>
              <a:t>커넥티비티</a:t>
            </a:r>
            <a:endParaRPr lang="en-US" altLang="ko-KR" b="1"/>
          </a:p>
          <a:p>
            <a:pPr marL="457200" lvl="1" indent="0">
              <a:lnSpc>
                <a:spcPct val="120000"/>
              </a:lnSpc>
              <a:buNone/>
            </a:pPr>
            <a:r>
              <a:rPr lang="ko-KR" altLang="en-US"/>
              <a:t>드론은 간편한 스마트폰 및 리모컨 그리고 직접 클라우드로 제어할 수 있다</a:t>
            </a:r>
            <a:r>
              <a:rPr lang="en-US" altLang="ko-KR"/>
              <a:t>. </a:t>
            </a:r>
            <a:endParaRPr lang="en-US"/>
          </a:p>
        </p:txBody>
      </p:sp>
    </p:spTree>
    <p:extLst>
      <p:ext uri="{BB962C8B-B14F-4D97-AF65-F5344CB8AC3E}">
        <p14:creationId xmlns:p14="http://schemas.microsoft.com/office/powerpoint/2010/main" val="31980455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2343397"/>
            <a:ext cx="8543925" cy="1325563"/>
          </a:xfrm>
        </p:spPr>
        <p:txBody>
          <a:bodyPr/>
          <a:lstStyle/>
          <a:p>
            <a:pPr algn="ctr"/>
            <a:r>
              <a:rPr lang="ko-KR" altLang="en-US" dirty="0"/>
              <a:t>끝</a:t>
            </a:r>
            <a:r>
              <a:rPr lang="en-US" altLang="ko-KR" dirty="0"/>
              <a:t>.</a:t>
            </a:r>
            <a:endParaRPr lang="en-US" dirty="0"/>
          </a:p>
        </p:txBody>
      </p:sp>
      <p:sp>
        <p:nvSpPr>
          <p:cNvPr id="5" name="슬라이드 번호 개체 틀 4"/>
          <p:cNvSpPr>
            <a:spLocks noGrp="1"/>
          </p:cNvSpPr>
          <p:nvPr>
            <p:ph type="sldNum" sz="quarter" idx="12"/>
          </p:nvPr>
        </p:nvSpPr>
        <p:spPr/>
        <p:txBody>
          <a:bodyPr/>
          <a:lstStyle/>
          <a:p>
            <a:fld id="{AA0EB1BB-D2B3-481B-A5E1-F093F8D3CD29}" type="slidenum">
              <a:rPr lang="en-US" smtClean="0"/>
              <a:t>104</a:t>
            </a:fld>
            <a:endParaRPr lang="en-US"/>
          </a:p>
        </p:txBody>
      </p:sp>
      <p:sp>
        <p:nvSpPr>
          <p:cNvPr id="6" name="날짜 개체 틀 5"/>
          <p:cNvSpPr>
            <a:spLocks noGrp="1"/>
          </p:cNvSpPr>
          <p:nvPr>
            <p:ph type="dt" sz="half" idx="10"/>
          </p:nvPr>
        </p:nvSpPr>
        <p:spPr/>
        <p:txBody>
          <a:bodyPr/>
          <a:lstStyle/>
          <a:p>
            <a:fld id="{6B29AF39-0B45-4EC4-A5E8-3B3BED10E749}" type="datetime1">
              <a:rPr lang="ko-KR" altLang="en-US" smtClean="0"/>
              <a:t>2019-08-07</a:t>
            </a:fld>
            <a:endParaRPr lang="en-US"/>
          </a:p>
        </p:txBody>
      </p:sp>
      <p:sp>
        <p:nvSpPr>
          <p:cNvPr id="3" name="바닥글 개체 틀 2"/>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Tree>
    <p:extLst>
      <p:ext uri="{BB962C8B-B14F-4D97-AF65-F5344CB8AC3E}">
        <p14:creationId xmlns:p14="http://schemas.microsoft.com/office/powerpoint/2010/main" val="255279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E0992-F481-4ECB-9794-E9181DB29180}"/>
              </a:ext>
            </a:extLst>
          </p:cNvPr>
          <p:cNvSpPr>
            <a:spLocks noGrp="1"/>
          </p:cNvSpPr>
          <p:nvPr>
            <p:ph type="title"/>
          </p:nvPr>
        </p:nvSpPr>
        <p:spPr/>
        <p:txBody>
          <a:bodyPr/>
          <a:lstStyle/>
          <a:p>
            <a:r>
              <a:rPr lang="ko-KR" altLang="en-US" dirty="0"/>
              <a:t>이론 학습의 필요성</a:t>
            </a:r>
            <a:endParaRPr lang="en-US" dirty="0"/>
          </a:p>
        </p:txBody>
      </p:sp>
      <p:sp>
        <p:nvSpPr>
          <p:cNvPr id="3" name="Content Placeholder 2">
            <a:extLst>
              <a:ext uri="{FF2B5EF4-FFF2-40B4-BE49-F238E27FC236}">
                <a16:creationId xmlns:a16="http://schemas.microsoft.com/office/drawing/2014/main" id="{F7FDE2AC-A212-4B73-A73D-6638160BFE49}"/>
              </a:ext>
            </a:extLst>
          </p:cNvPr>
          <p:cNvSpPr>
            <a:spLocks noGrp="1"/>
          </p:cNvSpPr>
          <p:nvPr>
            <p:ph idx="1"/>
          </p:nvPr>
        </p:nvSpPr>
        <p:spPr>
          <a:xfrm>
            <a:off x="681038" y="1255271"/>
            <a:ext cx="8543925" cy="1294982"/>
          </a:xfrm>
        </p:spPr>
        <p:txBody>
          <a:bodyPr>
            <a:normAutofit/>
          </a:bodyPr>
          <a:lstStyle/>
          <a:p>
            <a:pPr>
              <a:buFont typeface="Arial" panose="020B0604020202020204" pitchFamily="34" charset="0"/>
              <a:buChar char="•"/>
            </a:pPr>
            <a:r>
              <a:rPr lang="ko-KR" altLang="en-US"/>
              <a:t>비용의 최소화</a:t>
            </a:r>
            <a:endParaRPr lang="en-US" altLang="ko-KR"/>
          </a:p>
          <a:p>
            <a:pPr>
              <a:buFont typeface="Arial" panose="020B0604020202020204" pitchFamily="34" charset="0"/>
              <a:buChar char="•"/>
            </a:pPr>
            <a:r>
              <a:rPr lang="ko-KR" altLang="en-US"/>
              <a:t>논문 이해</a:t>
            </a:r>
            <a:endParaRPr lang="en-US" altLang="ko-KR"/>
          </a:p>
        </p:txBody>
      </p:sp>
      <p:sp>
        <p:nvSpPr>
          <p:cNvPr id="4" name="Date Placeholder 3">
            <a:extLst>
              <a:ext uri="{FF2B5EF4-FFF2-40B4-BE49-F238E27FC236}">
                <a16:creationId xmlns:a16="http://schemas.microsoft.com/office/drawing/2014/main" id="{693E1729-0CDC-4887-BA32-015451066E17}"/>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4B91642B-D003-4FD2-947F-DD22437A3F4A}"/>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CF959D7-012B-48F5-879D-2D984BF484DC}"/>
              </a:ext>
            </a:extLst>
          </p:cNvPr>
          <p:cNvSpPr>
            <a:spLocks noGrp="1"/>
          </p:cNvSpPr>
          <p:nvPr>
            <p:ph type="sldNum" sz="quarter" idx="12"/>
          </p:nvPr>
        </p:nvSpPr>
        <p:spPr/>
        <p:txBody>
          <a:bodyPr/>
          <a:lstStyle/>
          <a:p>
            <a:fld id="{AA0EB1BB-D2B3-481B-A5E1-F093F8D3CD29}" type="slidenum">
              <a:rPr lang="en-US" smtClean="0"/>
              <a:t>11</a:t>
            </a:fld>
            <a:endParaRPr lang="en-US"/>
          </a:p>
        </p:txBody>
      </p:sp>
      <p:pic>
        <p:nvPicPr>
          <p:cNvPr id="7" name="Picture 6">
            <a:hlinkClick r:id="rId2"/>
            <a:extLst>
              <a:ext uri="{FF2B5EF4-FFF2-40B4-BE49-F238E27FC236}">
                <a16:creationId xmlns:a16="http://schemas.microsoft.com/office/drawing/2014/main" id="{027F3382-ECD9-49D5-BC08-5E934C58439F}"/>
              </a:ext>
            </a:extLst>
          </p:cNvPr>
          <p:cNvPicPr>
            <a:picLocks noChangeAspect="1"/>
          </p:cNvPicPr>
          <p:nvPr/>
        </p:nvPicPr>
        <p:blipFill>
          <a:blip r:embed="rId3"/>
          <a:stretch>
            <a:fillRect/>
          </a:stretch>
        </p:blipFill>
        <p:spPr>
          <a:xfrm>
            <a:off x="1216403" y="2477554"/>
            <a:ext cx="8135923" cy="3660387"/>
          </a:xfrm>
          <a:prstGeom prst="rect">
            <a:avLst/>
          </a:prstGeom>
        </p:spPr>
      </p:pic>
    </p:spTree>
    <p:extLst>
      <p:ext uri="{BB962C8B-B14F-4D97-AF65-F5344CB8AC3E}">
        <p14:creationId xmlns:p14="http://schemas.microsoft.com/office/powerpoint/2010/main" val="1242650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 수학</a:t>
            </a:r>
            <a:endParaRPr lang="en-US"/>
          </a:p>
        </p:txBody>
      </p:sp>
      <p:sp>
        <p:nvSpPr>
          <p:cNvPr id="3" name="텍스트 개체 틀 2"/>
          <p:cNvSpPr>
            <a:spLocks noGrp="1"/>
          </p:cNvSpPr>
          <p:nvPr>
            <p:ph type="body" idx="1"/>
          </p:nvPr>
        </p:nvSpPr>
        <p:spPr/>
        <p:txBody>
          <a:bodyPr>
            <a:normAutofit lnSpcReduction="10000"/>
          </a:bodyPr>
          <a:lstStyle/>
          <a:p>
            <a:r>
              <a:rPr lang="ko-KR" altLang="en-US" dirty="0"/>
              <a:t>수학의 정의</a:t>
            </a:r>
            <a:endParaRPr lang="en-US" altLang="ko-KR" dirty="0"/>
          </a:p>
          <a:p>
            <a:r>
              <a:rPr lang="ko-KR" altLang="en-US" dirty="0"/>
              <a:t>수학사 연표</a:t>
            </a:r>
            <a:endParaRPr lang="en-US" altLang="ko-KR" dirty="0"/>
          </a:p>
          <a:p>
            <a:r>
              <a:rPr lang="ko-KR" altLang="en-US" dirty="0"/>
              <a:t>수학의 기호</a:t>
            </a:r>
            <a:endParaRPr lang="en-US" altLang="ko-KR" dirty="0"/>
          </a:p>
          <a:p>
            <a:r>
              <a:rPr lang="ko-KR" altLang="en-US" dirty="0"/>
              <a:t>미분</a:t>
            </a:r>
            <a:r>
              <a:rPr lang="en-US" altLang="ko-KR" dirty="0"/>
              <a:t>, </a:t>
            </a:r>
            <a:r>
              <a:rPr lang="ko-KR" altLang="en-US" dirty="0"/>
              <a:t>적분</a:t>
            </a:r>
            <a:endParaRPr lang="en-US" altLang="ko-KR" dirty="0"/>
          </a:p>
          <a:p>
            <a:r>
              <a:rPr lang="ko-KR" altLang="en-US" dirty="0"/>
              <a:t>집합</a:t>
            </a:r>
            <a:endParaRPr lang="en-US" altLang="ko-KR" dirty="0"/>
          </a:p>
          <a:p>
            <a:r>
              <a:rPr lang="ko-KR" altLang="en-US" dirty="0"/>
              <a:t>스칼라</a:t>
            </a:r>
            <a:r>
              <a:rPr lang="en-US" altLang="ko-KR" dirty="0"/>
              <a:t>, </a:t>
            </a:r>
            <a:r>
              <a:rPr lang="ko-KR" altLang="en-US" dirty="0"/>
              <a:t>벡터</a:t>
            </a:r>
            <a:r>
              <a:rPr lang="en-US" altLang="ko-KR" dirty="0"/>
              <a:t>, </a:t>
            </a:r>
            <a:r>
              <a:rPr lang="ko-KR" altLang="en-US" dirty="0"/>
              <a:t>행렬</a:t>
            </a:r>
            <a:r>
              <a:rPr lang="en-US" altLang="ko-KR" dirty="0"/>
              <a:t>, </a:t>
            </a:r>
            <a:r>
              <a:rPr lang="ko-KR" altLang="en-US" dirty="0"/>
              <a:t>텐서</a:t>
            </a:r>
            <a:endParaRPr lang="en-US" dirty="0"/>
          </a:p>
        </p:txBody>
      </p:sp>
      <p:sp>
        <p:nvSpPr>
          <p:cNvPr id="4" name="날짜 개체 틀 3"/>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a:t>
            </a:fld>
            <a:endParaRPr lang="en-US"/>
          </a:p>
        </p:txBody>
      </p:sp>
    </p:spTree>
    <p:extLst>
      <p:ext uri="{BB962C8B-B14F-4D97-AF65-F5344CB8AC3E}">
        <p14:creationId xmlns:p14="http://schemas.microsoft.com/office/powerpoint/2010/main" val="4079990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25E1-694A-4505-A0E7-D7081BA33F46}"/>
              </a:ext>
            </a:extLst>
          </p:cNvPr>
          <p:cNvSpPr>
            <a:spLocks noGrp="1"/>
          </p:cNvSpPr>
          <p:nvPr>
            <p:ph type="title"/>
          </p:nvPr>
        </p:nvSpPr>
        <p:spPr/>
        <p:txBody>
          <a:bodyPr/>
          <a:lstStyle/>
          <a:p>
            <a:r>
              <a:rPr lang="ko-KR" altLang="en-US" dirty="0"/>
              <a:t>수학의 정의</a:t>
            </a:r>
            <a:endParaRPr lang="en-US" dirty="0"/>
          </a:p>
        </p:txBody>
      </p:sp>
      <p:sp>
        <p:nvSpPr>
          <p:cNvPr id="3" name="Content Placeholder 2">
            <a:extLst>
              <a:ext uri="{FF2B5EF4-FFF2-40B4-BE49-F238E27FC236}">
                <a16:creationId xmlns:a16="http://schemas.microsoft.com/office/drawing/2014/main" id="{AAE85060-3AEA-4EDE-B0B7-BDB95F1A4C38}"/>
              </a:ext>
            </a:extLst>
          </p:cNvPr>
          <p:cNvSpPr>
            <a:spLocks noGrp="1"/>
          </p:cNvSpPr>
          <p:nvPr>
            <p:ph idx="1"/>
          </p:nvPr>
        </p:nvSpPr>
        <p:spPr>
          <a:xfrm>
            <a:off x="681038" y="1255271"/>
            <a:ext cx="8543924" cy="3635511"/>
          </a:xfrm>
        </p:spPr>
        <p:txBody>
          <a:bodyPr>
            <a:noAutofit/>
          </a:bodyPr>
          <a:lstStyle/>
          <a:p>
            <a:pPr>
              <a:lnSpc>
                <a:spcPct val="110000"/>
              </a:lnSpc>
            </a:pPr>
            <a:r>
              <a:rPr lang="ko-KR" altLang="en-US" sz="1800" dirty="0"/>
              <a:t>수학은 언어이다</a:t>
            </a:r>
            <a:r>
              <a:rPr lang="en-US" altLang="ko-KR" sz="1800" dirty="0"/>
              <a:t>.</a:t>
            </a:r>
          </a:p>
          <a:p>
            <a:pPr lvl="1">
              <a:lnSpc>
                <a:spcPct val="110000"/>
              </a:lnSpc>
            </a:pPr>
            <a:r>
              <a:rPr lang="ko-KR" altLang="en-US" sz="1800" dirty="0"/>
              <a:t>수학은 전세계 표준의 과학</a:t>
            </a:r>
            <a:r>
              <a:rPr lang="en-US" altLang="ko-KR" sz="1800" dirty="0"/>
              <a:t> </a:t>
            </a:r>
            <a:r>
              <a:rPr lang="ko-KR" altLang="en-US" sz="1800" dirty="0"/>
              <a:t>및 공학용 언어이다</a:t>
            </a:r>
            <a:r>
              <a:rPr lang="en-US" altLang="ko-KR" sz="1800" dirty="0"/>
              <a:t>.</a:t>
            </a:r>
          </a:p>
          <a:p>
            <a:pPr lvl="1">
              <a:lnSpc>
                <a:spcPct val="110000"/>
              </a:lnSpc>
            </a:pPr>
            <a:r>
              <a:rPr lang="ko-KR" altLang="en-US" sz="1800" dirty="0"/>
              <a:t>수학은 생각하기 위한 도구이다</a:t>
            </a:r>
            <a:r>
              <a:rPr lang="en-US" altLang="ko-KR" sz="1800" dirty="0"/>
              <a:t>.</a:t>
            </a:r>
          </a:p>
          <a:p>
            <a:pPr lvl="1">
              <a:lnSpc>
                <a:spcPct val="110000"/>
              </a:lnSpc>
            </a:pPr>
            <a:r>
              <a:rPr lang="ko-KR" altLang="en-US" sz="1800" dirty="0"/>
              <a:t>수학은 피라미드형 언어이다</a:t>
            </a:r>
            <a:r>
              <a:rPr lang="en-US" altLang="ko-KR" sz="1800" dirty="0"/>
              <a:t>.</a:t>
            </a:r>
          </a:p>
          <a:p>
            <a:pPr>
              <a:lnSpc>
                <a:spcPct val="110000"/>
              </a:lnSpc>
            </a:pPr>
            <a:r>
              <a:rPr lang="ko-KR" altLang="en-US" sz="1800" dirty="0"/>
              <a:t>수학은 공리로 부터 출발한다</a:t>
            </a:r>
            <a:r>
              <a:rPr lang="en-US" altLang="ko-KR" sz="1800" dirty="0"/>
              <a:t>.</a:t>
            </a:r>
          </a:p>
          <a:p>
            <a:pPr lvl="1">
              <a:lnSpc>
                <a:spcPct val="110000"/>
              </a:lnSpc>
            </a:pPr>
            <a:r>
              <a:rPr lang="ko-KR" altLang="en-US" sz="1800" dirty="0"/>
              <a:t>공리</a:t>
            </a:r>
            <a:r>
              <a:rPr lang="en-US" altLang="ko-KR" sz="1800" dirty="0"/>
              <a:t>(</a:t>
            </a:r>
            <a:r>
              <a:rPr lang="ko-KR" altLang="en-US" sz="1800" dirty="0"/>
              <a:t>公理</a:t>
            </a:r>
            <a:r>
              <a:rPr lang="en-US" altLang="ko-KR" sz="1800" dirty="0"/>
              <a:t>, axiom)</a:t>
            </a:r>
            <a:r>
              <a:rPr lang="ko-KR" altLang="en-US" sz="1800" dirty="0"/>
              <a:t>는 어떤 이론체계에서 가장 기초적인 근거가 되는 명제</a:t>
            </a:r>
            <a:r>
              <a:rPr lang="en-US" altLang="ko-KR" sz="1800" dirty="0"/>
              <a:t>(</a:t>
            </a:r>
            <a:r>
              <a:rPr lang="ko-KR" altLang="en-US" sz="1800" dirty="0"/>
              <a:t>命題</a:t>
            </a:r>
            <a:r>
              <a:rPr lang="en-US" altLang="ko-KR" sz="1800" dirty="0"/>
              <a:t>)</a:t>
            </a:r>
            <a:r>
              <a:rPr lang="ko-KR" altLang="en-US" sz="1800" dirty="0"/>
              <a:t>이다</a:t>
            </a:r>
            <a:r>
              <a:rPr lang="en-US" altLang="ko-KR" sz="1800" dirty="0"/>
              <a:t>.</a:t>
            </a:r>
          </a:p>
          <a:p>
            <a:pPr lvl="2">
              <a:lnSpc>
                <a:spcPct val="110000"/>
              </a:lnSpc>
            </a:pPr>
            <a:r>
              <a:rPr lang="ko-KR" altLang="en-US" sz="1800" dirty="0"/>
              <a:t>지식이 참된 것이 되기 위해서는 근거가 필요하나 더 이상 증명되지 않는 명제가 공리이다</a:t>
            </a:r>
            <a:r>
              <a:rPr lang="en-US" altLang="ko-KR" sz="1800" dirty="0"/>
              <a:t>.</a:t>
            </a:r>
          </a:p>
          <a:p>
            <a:pPr lvl="1">
              <a:lnSpc>
                <a:spcPct val="110000"/>
              </a:lnSpc>
            </a:pPr>
            <a:r>
              <a:rPr lang="ko-KR" altLang="en-US" sz="1800" dirty="0"/>
              <a:t>정리</a:t>
            </a:r>
            <a:r>
              <a:rPr lang="en-US" altLang="ko-KR" sz="1800" dirty="0"/>
              <a:t>(</a:t>
            </a:r>
            <a:r>
              <a:rPr lang="ko-KR" altLang="en-US" sz="1800" dirty="0"/>
              <a:t>定理</a:t>
            </a:r>
            <a:r>
              <a:rPr lang="en-US" altLang="ko-KR" sz="1800" dirty="0"/>
              <a:t>)</a:t>
            </a:r>
            <a:r>
              <a:rPr lang="ko-KR" altLang="en-US" sz="1800" dirty="0"/>
              <a:t>는 증명된 명제이다</a:t>
            </a:r>
            <a:r>
              <a:rPr lang="en-US" altLang="ko-KR" sz="1800" dirty="0"/>
              <a:t>.</a:t>
            </a:r>
          </a:p>
          <a:p>
            <a:pPr lvl="1">
              <a:lnSpc>
                <a:spcPct val="110000"/>
              </a:lnSpc>
            </a:pPr>
            <a:endParaRPr lang="en-US" sz="1800" dirty="0"/>
          </a:p>
        </p:txBody>
      </p:sp>
      <p:sp>
        <p:nvSpPr>
          <p:cNvPr id="4" name="Date Placeholder 3">
            <a:extLst>
              <a:ext uri="{FF2B5EF4-FFF2-40B4-BE49-F238E27FC236}">
                <a16:creationId xmlns:a16="http://schemas.microsoft.com/office/drawing/2014/main" id="{A20A5097-5215-4503-B73D-4588C0AA8007}"/>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EE271743-72E2-4911-B1D0-3C484628D09E}"/>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135A7BE-4335-4F54-A76B-F024B0C97673}"/>
              </a:ext>
            </a:extLst>
          </p:cNvPr>
          <p:cNvSpPr>
            <a:spLocks noGrp="1"/>
          </p:cNvSpPr>
          <p:nvPr>
            <p:ph type="sldNum" sz="quarter" idx="12"/>
          </p:nvPr>
        </p:nvSpPr>
        <p:spPr/>
        <p:txBody>
          <a:bodyPr/>
          <a:lstStyle/>
          <a:p>
            <a:fld id="{AA0EB1BB-D2B3-481B-A5E1-F093F8D3CD29}" type="slidenum">
              <a:rPr lang="en-US" smtClean="0"/>
              <a:t>13</a:t>
            </a:fld>
            <a:endParaRPr lang="en-US"/>
          </a:p>
        </p:txBody>
      </p:sp>
      <p:grpSp>
        <p:nvGrpSpPr>
          <p:cNvPr id="12" name="그룹 11"/>
          <p:cNvGrpSpPr/>
          <p:nvPr/>
        </p:nvGrpSpPr>
        <p:grpSpPr>
          <a:xfrm>
            <a:off x="2730011" y="5044657"/>
            <a:ext cx="5054745" cy="947695"/>
            <a:chOff x="2730011" y="5044657"/>
            <a:chExt cx="5054745" cy="947695"/>
          </a:xfrm>
        </p:grpSpPr>
        <p:sp>
          <p:nvSpPr>
            <p:cNvPr id="7" name="정육면체 6"/>
            <p:cNvSpPr/>
            <p:nvPr/>
          </p:nvSpPr>
          <p:spPr>
            <a:xfrm>
              <a:off x="6842939" y="5059956"/>
              <a:ext cx="941817" cy="91709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평행 사변형 7"/>
            <p:cNvSpPr/>
            <p:nvPr/>
          </p:nvSpPr>
          <p:spPr>
            <a:xfrm>
              <a:off x="4974181" y="5057186"/>
              <a:ext cx="970005" cy="922637"/>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직선 연결선 9"/>
            <p:cNvCxnSpPr/>
            <p:nvPr/>
          </p:nvCxnSpPr>
          <p:spPr>
            <a:xfrm flipH="1">
              <a:off x="3745914" y="5044657"/>
              <a:ext cx="329513" cy="947695"/>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1" name="순서도: 연결자 10"/>
            <p:cNvSpPr/>
            <p:nvPr/>
          </p:nvSpPr>
          <p:spPr>
            <a:xfrm>
              <a:off x="2730011" y="5456720"/>
              <a:ext cx="117149" cy="1235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116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74AD-F4D3-4FAB-9EAF-BD35048D4C7B}"/>
              </a:ext>
            </a:extLst>
          </p:cNvPr>
          <p:cNvSpPr>
            <a:spLocks noGrp="1"/>
          </p:cNvSpPr>
          <p:nvPr>
            <p:ph type="title"/>
          </p:nvPr>
        </p:nvSpPr>
        <p:spPr/>
        <p:txBody>
          <a:bodyPr/>
          <a:lstStyle/>
          <a:p>
            <a:r>
              <a:rPr lang="ko-KR" altLang="en-US" dirty="0"/>
              <a:t>수학사 연표</a:t>
            </a:r>
            <a:endParaRPr lang="en-US" dirty="0"/>
          </a:p>
        </p:txBody>
      </p:sp>
      <p:sp>
        <p:nvSpPr>
          <p:cNvPr id="3" name="Content Placeholder 2">
            <a:extLst>
              <a:ext uri="{FF2B5EF4-FFF2-40B4-BE49-F238E27FC236}">
                <a16:creationId xmlns:a16="http://schemas.microsoft.com/office/drawing/2014/main" id="{6EABB6B5-1B2B-47FD-AE9E-B380AE5B5CAE}"/>
              </a:ext>
            </a:extLst>
          </p:cNvPr>
          <p:cNvSpPr>
            <a:spLocks noGrp="1"/>
          </p:cNvSpPr>
          <p:nvPr>
            <p:ph sz="half" idx="1"/>
          </p:nvPr>
        </p:nvSpPr>
        <p:spPr>
          <a:xfrm>
            <a:off x="681038" y="1087542"/>
            <a:ext cx="4210050" cy="5089421"/>
          </a:xfrm>
        </p:spPr>
        <p:txBody>
          <a:bodyPr>
            <a:noAutofit/>
          </a:bodyPr>
          <a:lstStyle/>
          <a:p>
            <a:pPr marL="285750" indent="-285750">
              <a:buFont typeface="Arial" panose="020B0604020202020204" pitchFamily="34" charset="0"/>
              <a:buChar char="•"/>
            </a:pPr>
            <a:endParaRPr lang="en-US" altLang="ko-KR" sz="1400" dirty="0"/>
          </a:p>
          <a:p>
            <a:pPr marL="285750" indent="-285750">
              <a:buFont typeface="Arial" panose="020B0604020202020204" pitchFamily="34" charset="0"/>
              <a:buChar char="•"/>
            </a:pPr>
            <a:r>
              <a:rPr lang="en-US" altLang="ko-KR" sz="1400" dirty="0"/>
              <a:t>BC</a:t>
            </a:r>
            <a:r>
              <a:rPr lang="ko-KR" altLang="en-US" sz="1400" dirty="0"/>
              <a:t> </a:t>
            </a:r>
            <a:r>
              <a:rPr lang="en-US" altLang="ko-KR" sz="1400" dirty="0"/>
              <a:t>3000</a:t>
            </a:r>
            <a:r>
              <a:rPr lang="ko-KR" altLang="en-US" sz="1400" dirty="0"/>
              <a:t>년   이집트</a:t>
            </a:r>
            <a:r>
              <a:rPr lang="en-US" altLang="ko-KR" sz="1400" dirty="0"/>
              <a:t>, </a:t>
            </a:r>
            <a:r>
              <a:rPr lang="ko-KR" altLang="en-US" sz="1400" dirty="0"/>
              <a:t>십진법 사용</a:t>
            </a:r>
            <a:endParaRPr lang="en-US" altLang="ko-KR" sz="1400" dirty="0"/>
          </a:p>
          <a:p>
            <a:pPr marL="285750" indent="-285750">
              <a:buFont typeface="Arial" panose="020B0604020202020204" pitchFamily="34" charset="0"/>
              <a:buChar char="•"/>
            </a:pPr>
            <a:r>
              <a:rPr lang="en-US" altLang="ko-KR" sz="1400" dirty="0"/>
              <a:t>BC</a:t>
            </a:r>
            <a:r>
              <a:rPr lang="ko-KR" altLang="en-US" sz="1400" dirty="0"/>
              <a:t>   </a:t>
            </a:r>
            <a:r>
              <a:rPr lang="en-US" altLang="ko-KR" sz="1400" dirty="0"/>
              <a:t>540</a:t>
            </a:r>
            <a:r>
              <a:rPr lang="ko-KR" altLang="en-US" sz="1400" dirty="0"/>
              <a:t>년  피타고라스 활동</a:t>
            </a:r>
            <a:r>
              <a:rPr lang="en-US" altLang="ko-KR" sz="1400" dirty="0"/>
              <a:t>.</a:t>
            </a:r>
          </a:p>
          <a:p>
            <a:pPr marL="285750" indent="-285750">
              <a:buFont typeface="Arial" panose="020B0604020202020204" pitchFamily="34" charset="0"/>
              <a:buChar char="•"/>
            </a:pPr>
            <a:r>
              <a:rPr lang="en-US" altLang="ko-KR" sz="1400" dirty="0"/>
              <a:t>BC</a:t>
            </a:r>
            <a:r>
              <a:rPr lang="ko-KR" altLang="en-US" sz="1400" dirty="0"/>
              <a:t>   </a:t>
            </a:r>
            <a:r>
              <a:rPr lang="en-US" altLang="ko-KR" sz="1400" dirty="0"/>
              <a:t>300</a:t>
            </a:r>
            <a:r>
              <a:rPr lang="ko-KR" altLang="en-US" sz="1400" dirty="0"/>
              <a:t>년   유클리드 기하학 체계 마련</a:t>
            </a:r>
            <a:endParaRPr lang="en-US" altLang="ko-KR" sz="1400" dirty="0"/>
          </a:p>
          <a:p>
            <a:pPr marL="285750" indent="-285750">
              <a:buFont typeface="Arial" panose="020B0604020202020204" pitchFamily="34" charset="0"/>
              <a:buChar char="•"/>
            </a:pPr>
            <a:r>
              <a:rPr lang="en-US" altLang="ko-KR" sz="1400" dirty="0"/>
              <a:t>BC</a:t>
            </a:r>
            <a:r>
              <a:rPr lang="ko-KR" altLang="en-US" sz="1400" dirty="0"/>
              <a:t>   </a:t>
            </a:r>
            <a:r>
              <a:rPr lang="en-US" altLang="ko-KR" sz="1400" dirty="0"/>
              <a:t>250</a:t>
            </a:r>
            <a:r>
              <a:rPr lang="ko-KR" altLang="en-US" sz="1400" dirty="0"/>
              <a:t>년   아르키메데스</a:t>
            </a:r>
            <a:r>
              <a:rPr lang="en-US" altLang="ko-KR" sz="1400" dirty="0"/>
              <a:t>, </a:t>
            </a:r>
            <a:r>
              <a:rPr lang="ko-KR" altLang="en-US" sz="1400"/>
              <a:t>원주율 계산</a:t>
            </a:r>
            <a:endParaRPr lang="ko-KR" altLang="en-US" sz="1400" dirty="0"/>
          </a:p>
          <a:p>
            <a:pPr marL="285750" indent="-285750">
              <a:buFont typeface="Arial" panose="020B0604020202020204" pitchFamily="34" charset="0"/>
              <a:buChar char="•"/>
            </a:pPr>
            <a:r>
              <a:rPr lang="en-US" altLang="ko-KR" sz="1400" dirty="0"/>
              <a:t>876</a:t>
            </a:r>
            <a:r>
              <a:rPr lang="ko-KR" altLang="en-US" sz="1400"/>
              <a:t>년 경      기호 </a:t>
            </a:r>
            <a:r>
              <a:rPr lang="en-US" altLang="ko-KR" sz="1400" dirty="0"/>
              <a:t>0, </a:t>
            </a:r>
            <a:r>
              <a:rPr lang="ko-KR" altLang="en-US" sz="1400" dirty="0"/>
              <a:t>인도에서 등장</a:t>
            </a:r>
          </a:p>
          <a:p>
            <a:pPr marL="285750" indent="-285750">
              <a:buFont typeface="Arial" panose="020B0604020202020204" pitchFamily="34" charset="0"/>
              <a:buChar char="•"/>
            </a:pPr>
            <a:r>
              <a:rPr lang="en-US" altLang="ko-KR" sz="1400" dirty="0"/>
              <a:t>1100</a:t>
            </a:r>
            <a:r>
              <a:rPr lang="ko-KR" altLang="en-US" sz="1400" dirty="0"/>
              <a:t>년 경   아라비아 숫자가 유럽에 전파</a:t>
            </a:r>
          </a:p>
          <a:p>
            <a:pPr marL="285750" indent="-285750">
              <a:buFont typeface="Arial" panose="020B0604020202020204" pitchFamily="34" charset="0"/>
              <a:buChar char="•"/>
            </a:pPr>
            <a:r>
              <a:rPr lang="en-US" altLang="ko-KR" sz="1400"/>
              <a:t>1150</a:t>
            </a:r>
            <a:r>
              <a:rPr lang="ko-KR" altLang="en-US" sz="1400"/>
              <a:t>년</a:t>
            </a:r>
            <a:r>
              <a:rPr lang="en-US" altLang="ko-KR" sz="1400"/>
              <a:t>    </a:t>
            </a:r>
            <a:r>
              <a:rPr lang="ko-KR" altLang="en-US" sz="1400"/>
              <a:t>양수와 음수</a:t>
            </a:r>
            <a:endParaRPr lang="ko-KR" altLang="en-US" sz="1400" dirty="0"/>
          </a:p>
          <a:p>
            <a:pPr marL="285750" indent="-285750">
              <a:buFont typeface="Arial" panose="020B0604020202020204" pitchFamily="34" charset="0"/>
              <a:buChar char="•"/>
            </a:pPr>
            <a:r>
              <a:rPr lang="en-US" altLang="ko-KR" sz="1400" dirty="0"/>
              <a:t>1514</a:t>
            </a:r>
            <a:r>
              <a:rPr lang="ko-KR" altLang="en-US" sz="1400" dirty="0"/>
              <a:t>년</a:t>
            </a:r>
            <a:r>
              <a:rPr lang="ko-KR" altLang="en-US" sz="1400"/>
              <a:t>	  대수식에 </a:t>
            </a:r>
            <a:r>
              <a:rPr lang="ko-KR" altLang="en-US" sz="1400" dirty="0"/>
              <a:t>처음으로 </a:t>
            </a:r>
            <a:r>
              <a:rPr lang="en-US" altLang="ko-KR" sz="1400" dirty="0"/>
              <a:t>'</a:t>
            </a:r>
            <a:r>
              <a:rPr lang="ko-KR" altLang="en-US" sz="1400" dirty="0"/>
              <a:t>＋</a:t>
            </a:r>
            <a:r>
              <a:rPr lang="en-US" altLang="ko-KR" sz="1400" dirty="0"/>
              <a:t>'</a:t>
            </a:r>
            <a:r>
              <a:rPr lang="ko-KR" altLang="en-US" sz="1400" dirty="0"/>
              <a:t>와 </a:t>
            </a:r>
            <a:r>
              <a:rPr lang="en-US" altLang="ko-KR" sz="1400" dirty="0"/>
              <a:t>'</a:t>
            </a:r>
            <a:r>
              <a:rPr lang="ko-KR" altLang="en-US" sz="1400" dirty="0"/>
              <a:t>－</a:t>
            </a:r>
            <a:r>
              <a:rPr lang="en-US" altLang="ko-KR" sz="1400" dirty="0"/>
              <a:t>'</a:t>
            </a:r>
            <a:r>
              <a:rPr lang="ko-KR" altLang="en-US" sz="1400" dirty="0"/>
              <a:t>기호 사용</a:t>
            </a:r>
          </a:p>
          <a:p>
            <a:pPr marL="285750" indent="-285750">
              <a:buFont typeface="Arial" panose="020B0604020202020204" pitchFamily="34" charset="0"/>
              <a:buChar char="•"/>
            </a:pPr>
            <a:r>
              <a:rPr lang="en-US" altLang="ko-KR" sz="1400" dirty="0"/>
              <a:t>1557</a:t>
            </a:r>
            <a:r>
              <a:rPr lang="ko-KR" altLang="en-US" sz="1400" dirty="0"/>
              <a:t>년</a:t>
            </a:r>
            <a:r>
              <a:rPr lang="ko-KR" altLang="en-US" sz="1400"/>
              <a:t>	  수학에 </a:t>
            </a:r>
            <a:r>
              <a:rPr lang="ko-KR" altLang="en-US" sz="1400" dirty="0"/>
              <a:t>등호</a:t>
            </a:r>
            <a:r>
              <a:rPr lang="en-US" altLang="ko-KR" sz="1400" dirty="0"/>
              <a:t>(=)</a:t>
            </a:r>
            <a:r>
              <a:rPr lang="ko-KR" altLang="en-US" sz="1400" dirty="0"/>
              <a:t>를 도입</a:t>
            </a:r>
            <a:endParaRPr lang="en-US" sz="1400" dirty="0"/>
          </a:p>
        </p:txBody>
      </p:sp>
      <p:sp>
        <p:nvSpPr>
          <p:cNvPr id="8" name="Content Placeholder 7">
            <a:extLst>
              <a:ext uri="{FF2B5EF4-FFF2-40B4-BE49-F238E27FC236}">
                <a16:creationId xmlns:a16="http://schemas.microsoft.com/office/drawing/2014/main" id="{503C68DB-5A84-4EB9-A062-EE7A4C63612D}"/>
              </a:ext>
            </a:extLst>
          </p:cNvPr>
          <p:cNvSpPr>
            <a:spLocks noGrp="1"/>
          </p:cNvSpPr>
          <p:nvPr>
            <p:ph sz="half" idx="2"/>
          </p:nvPr>
        </p:nvSpPr>
        <p:spPr>
          <a:xfrm>
            <a:off x="5014912" y="1087542"/>
            <a:ext cx="4775039" cy="5089421"/>
          </a:xfrm>
        </p:spPr>
        <p:txBody>
          <a:bodyPr>
            <a:normAutofit/>
          </a:bodyPr>
          <a:lstStyle/>
          <a:p>
            <a:pPr marL="285750" indent="-285750">
              <a:buFont typeface="Arial" panose="020B0604020202020204" pitchFamily="34" charset="0"/>
              <a:buChar char="•"/>
            </a:pPr>
            <a:endParaRPr lang="ko-KR" altLang="en-US" sz="1400" dirty="0"/>
          </a:p>
          <a:p>
            <a:pPr marL="285750" indent="-285750">
              <a:buFont typeface="Arial" panose="020B0604020202020204" pitchFamily="34" charset="0"/>
              <a:buChar char="•"/>
            </a:pPr>
            <a:r>
              <a:rPr lang="en-US" altLang="ko-KR" sz="1400" dirty="0"/>
              <a:t>1614</a:t>
            </a:r>
            <a:r>
              <a:rPr lang="ko-KR" altLang="en-US" sz="1400" dirty="0"/>
              <a:t>년   네이피어</a:t>
            </a:r>
            <a:r>
              <a:rPr lang="en-US" altLang="ko-KR" sz="1400" dirty="0"/>
              <a:t>, </a:t>
            </a:r>
            <a:r>
              <a:rPr lang="ko-KR" altLang="en-US" sz="1400" dirty="0"/>
              <a:t>로그 발견</a:t>
            </a:r>
          </a:p>
          <a:p>
            <a:pPr marL="285750" indent="-285750">
              <a:buFont typeface="Arial" panose="020B0604020202020204" pitchFamily="34" charset="0"/>
              <a:buChar char="•"/>
            </a:pPr>
            <a:r>
              <a:rPr lang="en-US" altLang="ko-KR" sz="1400" dirty="0"/>
              <a:t>1654</a:t>
            </a:r>
            <a:r>
              <a:rPr lang="ko-KR" altLang="en-US" sz="1400" dirty="0"/>
              <a:t>년   파스칼</a:t>
            </a:r>
            <a:r>
              <a:rPr lang="en-US" altLang="ko-KR" sz="1400" dirty="0"/>
              <a:t>, </a:t>
            </a:r>
            <a:r>
              <a:rPr lang="ko-KR" altLang="en-US" sz="1400"/>
              <a:t>페르마 확률론</a:t>
            </a:r>
            <a:endParaRPr lang="ko-KR" altLang="en-US" sz="1400" dirty="0"/>
          </a:p>
          <a:p>
            <a:pPr marL="285750" indent="-285750">
              <a:buFont typeface="Arial" panose="020B0604020202020204" pitchFamily="34" charset="0"/>
              <a:buChar char="•"/>
            </a:pPr>
            <a:r>
              <a:rPr lang="en-US" altLang="ko-KR" sz="1400" dirty="0"/>
              <a:t>1669</a:t>
            </a:r>
            <a:r>
              <a:rPr lang="ko-KR" altLang="en-US" sz="1400" dirty="0"/>
              <a:t>년   뉴턴</a:t>
            </a:r>
            <a:r>
              <a:rPr lang="en-US" altLang="ko-KR" sz="1400" dirty="0"/>
              <a:t>, </a:t>
            </a:r>
            <a:r>
              <a:rPr lang="ko-KR" altLang="en-US" sz="1400" dirty="0"/>
              <a:t>미적분학 발견</a:t>
            </a:r>
          </a:p>
          <a:p>
            <a:pPr marL="285750" indent="-285750">
              <a:buFont typeface="Arial" panose="020B0604020202020204" pitchFamily="34" charset="0"/>
              <a:buChar char="•"/>
            </a:pPr>
            <a:r>
              <a:rPr lang="en-US" altLang="ko-KR" sz="1400" dirty="0"/>
              <a:t>1717</a:t>
            </a:r>
            <a:r>
              <a:rPr lang="ko-KR" altLang="en-US" sz="1400" dirty="0"/>
              <a:t>년   원주율의 값을 소수점 아래 </a:t>
            </a:r>
            <a:r>
              <a:rPr lang="en-US" altLang="ko-KR" sz="1400" dirty="0"/>
              <a:t>72</a:t>
            </a:r>
            <a:r>
              <a:rPr lang="ko-KR" altLang="en-US" sz="1400" dirty="0"/>
              <a:t>자리까지 구함</a:t>
            </a:r>
          </a:p>
          <a:p>
            <a:pPr marL="285750" indent="-285750">
              <a:buFont typeface="Arial" panose="020B0604020202020204" pitchFamily="34" charset="0"/>
              <a:buChar char="•"/>
            </a:pPr>
            <a:r>
              <a:rPr lang="en-US" altLang="ko-KR" sz="1400" dirty="0"/>
              <a:t>19</a:t>
            </a:r>
            <a:r>
              <a:rPr lang="ko-KR" altLang="en-US" sz="1400" dirty="0"/>
              <a:t>세기   가우스</a:t>
            </a:r>
            <a:r>
              <a:rPr lang="en-US" altLang="ko-KR" sz="1400" dirty="0"/>
              <a:t>, </a:t>
            </a:r>
            <a:r>
              <a:rPr lang="ko-KR" altLang="en-US" sz="1400" dirty="0"/>
              <a:t>비유클리드 기하학 개발</a:t>
            </a:r>
          </a:p>
          <a:p>
            <a:pPr marL="285750" indent="-285750">
              <a:buFont typeface="Arial" panose="020B0604020202020204" pitchFamily="34" charset="0"/>
              <a:buChar char="•"/>
            </a:pPr>
            <a:r>
              <a:rPr lang="en-US" altLang="ko-KR" sz="1400" dirty="0"/>
              <a:t>1811</a:t>
            </a:r>
            <a:r>
              <a:rPr lang="ko-KR" altLang="en-US" sz="1400" dirty="0"/>
              <a:t>년   푸리에</a:t>
            </a:r>
            <a:r>
              <a:rPr lang="en-US" altLang="ko-KR" sz="1400" dirty="0"/>
              <a:t>, </a:t>
            </a:r>
            <a:r>
              <a:rPr lang="ko-KR" altLang="en-US" sz="1400" dirty="0"/>
              <a:t>급수의 연구</a:t>
            </a:r>
          </a:p>
          <a:p>
            <a:pPr marL="285750" indent="-285750">
              <a:buFont typeface="Arial" panose="020B0604020202020204" pitchFamily="34" charset="0"/>
              <a:buChar char="•"/>
            </a:pPr>
            <a:r>
              <a:rPr lang="en-US" altLang="ko-KR" sz="1400" dirty="0"/>
              <a:t>19</a:t>
            </a:r>
            <a:r>
              <a:rPr lang="ko-KR" altLang="en-US" sz="1400" dirty="0"/>
              <a:t>세기   칸토어</a:t>
            </a:r>
            <a:r>
              <a:rPr lang="en-US" altLang="ko-KR" sz="1400" dirty="0"/>
              <a:t>, </a:t>
            </a:r>
            <a:r>
              <a:rPr lang="ko-KR" altLang="en-US" sz="1400"/>
              <a:t>집합론과 무한대</a:t>
            </a:r>
            <a:endParaRPr lang="ko-KR" altLang="en-US" sz="1400" dirty="0"/>
          </a:p>
          <a:p>
            <a:pPr marL="285750" indent="-285750">
              <a:buFont typeface="Arial" panose="020B0604020202020204" pitchFamily="34" charset="0"/>
              <a:buChar char="•"/>
            </a:pPr>
            <a:r>
              <a:rPr lang="en-US" altLang="ko-KR" sz="1400" dirty="0"/>
              <a:t>1994</a:t>
            </a:r>
            <a:r>
              <a:rPr lang="ko-KR" altLang="en-US" sz="1400" dirty="0"/>
              <a:t>년   와일스</a:t>
            </a:r>
            <a:r>
              <a:rPr lang="en-US" altLang="ko-KR" sz="1400" dirty="0"/>
              <a:t>, </a:t>
            </a:r>
            <a:r>
              <a:rPr lang="ko-KR" altLang="en-US" sz="1400" dirty="0"/>
              <a:t>페르마의 마지막 정리 증명</a:t>
            </a:r>
          </a:p>
          <a:p>
            <a:pPr marL="285750" indent="-285750">
              <a:buFont typeface="Arial" panose="020B0604020202020204" pitchFamily="34" charset="0"/>
              <a:buChar char="•"/>
            </a:pPr>
            <a:r>
              <a:rPr lang="en-US" altLang="ko-KR" sz="1400" dirty="0"/>
              <a:t>2002</a:t>
            </a:r>
            <a:r>
              <a:rPr lang="ko-KR" altLang="en-US" sz="1400" dirty="0"/>
              <a:t>년   페렐만</a:t>
            </a:r>
            <a:r>
              <a:rPr lang="en-US" altLang="ko-KR" sz="1400" dirty="0"/>
              <a:t>, </a:t>
            </a:r>
            <a:r>
              <a:rPr lang="ko-KR" altLang="en-US" sz="1400" dirty="0"/>
              <a:t>푸앵카레 추측 증명</a:t>
            </a:r>
            <a:endParaRPr lang="en-US" sz="1400" dirty="0"/>
          </a:p>
        </p:txBody>
      </p:sp>
      <p:sp>
        <p:nvSpPr>
          <p:cNvPr id="4" name="Date Placeholder 3">
            <a:extLst>
              <a:ext uri="{FF2B5EF4-FFF2-40B4-BE49-F238E27FC236}">
                <a16:creationId xmlns:a16="http://schemas.microsoft.com/office/drawing/2014/main" id="{AB668DB1-A3D8-4DD7-BF8B-C593F46A3F41}"/>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0DE3D51C-5497-4D8A-B2D4-E18349C178FB}"/>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3727E8F6-D1FA-4EED-AB18-CFD527728DE7}"/>
              </a:ext>
            </a:extLst>
          </p:cNvPr>
          <p:cNvSpPr>
            <a:spLocks noGrp="1"/>
          </p:cNvSpPr>
          <p:nvPr>
            <p:ph type="sldNum" sz="quarter" idx="12"/>
          </p:nvPr>
        </p:nvSpPr>
        <p:spPr/>
        <p:txBody>
          <a:bodyPr/>
          <a:lstStyle/>
          <a:p>
            <a:fld id="{AA0EB1BB-D2B3-481B-A5E1-F093F8D3CD29}" type="slidenum">
              <a:rPr lang="en-US" smtClean="0"/>
              <a:t>14</a:t>
            </a:fld>
            <a:endParaRPr lang="en-US"/>
          </a:p>
        </p:txBody>
      </p:sp>
    </p:spTree>
    <p:extLst>
      <p:ext uri="{BB962C8B-B14F-4D97-AF65-F5344CB8AC3E}">
        <p14:creationId xmlns:p14="http://schemas.microsoft.com/office/powerpoint/2010/main" val="345743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0FD8C-838A-41C3-B0A6-EFF83B73A2BF}"/>
              </a:ext>
            </a:extLst>
          </p:cNvPr>
          <p:cNvSpPr>
            <a:spLocks noGrp="1"/>
          </p:cNvSpPr>
          <p:nvPr>
            <p:ph type="title"/>
          </p:nvPr>
        </p:nvSpPr>
        <p:spPr/>
        <p:txBody>
          <a:bodyPr/>
          <a:lstStyle/>
          <a:p>
            <a:r>
              <a:rPr lang="ko-KR" altLang="en-US" dirty="0"/>
              <a:t>연습 문제</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62FA36-719F-4AFF-8534-CD47F3DD9E2E}"/>
                  </a:ext>
                </a:extLst>
              </p:cNvPr>
              <p:cNvSpPr>
                <a:spLocks noGrp="1"/>
              </p:cNvSpPr>
              <p:nvPr>
                <p:ph idx="1"/>
              </p:nvPr>
            </p:nvSpPr>
            <p:spPr>
              <a:xfrm>
                <a:off x="681038" y="1255271"/>
                <a:ext cx="8543925" cy="699364"/>
              </a:xfrm>
            </p:spPr>
            <p:txBody>
              <a:bodyPr/>
              <a:lstStyle/>
              <a:p>
                <a:pPr marL="0" indent="0">
                  <a:buNone/>
                </a:pPr>
                <a:r>
                  <a:rPr lang="ko-KR" altLang="en-US" dirty="0"/>
                  <a:t>직각 삼각형의 면적이</a:t>
                </a:r>
                <a:r>
                  <a:rPr lang="en-US" altLang="ko-KR" dirty="0"/>
                  <a:t> </a:t>
                </a:r>
                <a14:m>
                  <m:oMath xmlns:m="http://schemas.openxmlformats.org/officeDocument/2006/math">
                    <m:r>
                      <a:rPr lang="en-US" altLang="ko-KR" b="0" i="1" smtClean="0">
                        <a:latin typeface="Cambria Math" panose="02040503050406030204" pitchFamily="18" charset="0"/>
                      </a:rPr>
                      <m:t>𝑎𝑐</m:t>
                    </m:r>
                    <m:r>
                      <a:rPr lang="en-US" altLang="ko-KR" b="0" i="1" smtClean="0">
                        <a:latin typeface="Cambria Math" panose="02040503050406030204" pitchFamily="18" charset="0"/>
                      </a:rPr>
                      <m:t>/2</m:t>
                    </m:r>
                  </m:oMath>
                </a14:m>
                <a:r>
                  <a:rPr lang="ko-KR" altLang="en-US" dirty="0"/>
                  <a:t> 임을 증명하세요</a:t>
                </a:r>
                <a:r>
                  <a:rPr lang="en-US" altLang="ko-KR" dirty="0"/>
                  <a:t>.</a:t>
                </a:r>
                <a:endParaRPr lang="en-US" dirty="0"/>
              </a:p>
            </p:txBody>
          </p:sp>
        </mc:Choice>
        <mc:Fallback xmlns="">
          <p:sp>
            <p:nvSpPr>
              <p:cNvPr id="3" name="Content Placeholder 2">
                <a:extLst>
                  <a:ext uri="{FF2B5EF4-FFF2-40B4-BE49-F238E27FC236}">
                    <a16:creationId xmlns:a16="http://schemas.microsoft.com/office/drawing/2014/main" id="{7862FA36-719F-4AFF-8534-CD47F3DD9E2E}"/>
                  </a:ext>
                </a:extLst>
              </p:cNvPr>
              <p:cNvSpPr>
                <a:spLocks noGrp="1" noRot="1" noChangeAspect="1" noMove="1" noResize="1" noEditPoints="1" noAdjustHandles="1" noChangeArrowheads="1" noChangeShapeType="1" noTextEdit="1"/>
              </p:cNvSpPr>
              <p:nvPr>
                <p:ph idx="1"/>
              </p:nvPr>
            </p:nvSpPr>
            <p:spPr>
              <a:xfrm>
                <a:off x="681038" y="1255271"/>
                <a:ext cx="8543925" cy="699364"/>
              </a:xfrm>
              <a:blipFill>
                <a:blip r:embed="rId2"/>
                <a:stretch>
                  <a:fillRect l="-1499" t="-121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DB1C21A-550E-40A0-ACD2-8A7AC95C5CA8}"/>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BDA27E1E-FFA1-4CF1-8A5F-4ADCFC526D8A}"/>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292AC0D1-6983-4B37-8BC6-F4ABE32F98CE}"/>
              </a:ext>
            </a:extLst>
          </p:cNvPr>
          <p:cNvSpPr>
            <a:spLocks noGrp="1"/>
          </p:cNvSpPr>
          <p:nvPr>
            <p:ph type="sldNum" sz="quarter" idx="12"/>
          </p:nvPr>
        </p:nvSpPr>
        <p:spPr/>
        <p:txBody>
          <a:bodyPr/>
          <a:lstStyle/>
          <a:p>
            <a:fld id="{AA0EB1BB-D2B3-481B-A5E1-F093F8D3CD29}" type="slidenum">
              <a:rPr lang="en-US" smtClean="0"/>
              <a:t>15</a:t>
            </a:fld>
            <a:endParaRPr lang="en-US"/>
          </a:p>
        </p:txBody>
      </p:sp>
      <p:pic>
        <p:nvPicPr>
          <p:cNvPr id="7" name="Picture 6">
            <a:extLst>
              <a:ext uri="{FF2B5EF4-FFF2-40B4-BE49-F238E27FC236}">
                <a16:creationId xmlns:a16="http://schemas.microsoft.com/office/drawing/2014/main" id="{9562C003-8E26-49F8-B504-90C095335F08}"/>
              </a:ext>
            </a:extLst>
          </p:cNvPr>
          <p:cNvPicPr>
            <a:picLocks noChangeAspect="1"/>
          </p:cNvPicPr>
          <p:nvPr/>
        </p:nvPicPr>
        <p:blipFill>
          <a:blip r:embed="rId3"/>
          <a:stretch>
            <a:fillRect/>
          </a:stretch>
        </p:blipFill>
        <p:spPr>
          <a:xfrm>
            <a:off x="2390504" y="2346793"/>
            <a:ext cx="4379261" cy="3310780"/>
          </a:xfrm>
          <a:prstGeom prst="rect">
            <a:avLst/>
          </a:prstGeom>
        </p:spPr>
      </p:pic>
    </p:spTree>
    <p:extLst>
      <p:ext uri="{BB962C8B-B14F-4D97-AF65-F5344CB8AC3E}">
        <p14:creationId xmlns:p14="http://schemas.microsoft.com/office/powerpoint/2010/main" val="99875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25E1-694A-4505-A0E7-D7081BA33F46}"/>
              </a:ext>
            </a:extLst>
          </p:cNvPr>
          <p:cNvSpPr>
            <a:spLocks noGrp="1"/>
          </p:cNvSpPr>
          <p:nvPr>
            <p:ph type="title"/>
          </p:nvPr>
        </p:nvSpPr>
        <p:spPr/>
        <p:txBody>
          <a:bodyPr/>
          <a:lstStyle/>
          <a:p>
            <a:r>
              <a:rPr lang="ko-KR" altLang="en-US" dirty="0"/>
              <a:t>수학의 기호</a:t>
            </a:r>
            <a:endParaRPr lang="en-US" dirty="0"/>
          </a:p>
        </p:txBody>
      </p:sp>
      <p:sp>
        <p:nvSpPr>
          <p:cNvPr id="11" name="Content Placeholder 10">
            <a:extLst>
              <a:ext uri="{FF2B5EF4-FFF2-40B4-BE49-F238E27FC236}">
                <a16:creationId xmlns:a16="http://schemas.microsoft.com/office/drawing/2014/main" id="{734C4112-0C62-425E-8DEC-5573C2048644}"/>
              </a:ext>
            </a:extLst>
          </p:cNvPr>
          <p:cNvSpPr>
            <a:spLocks noGrp="1"/>
          </p:cNvSpPr>
          <p:nvPr>
            <p:ph idx="1"/>
          </p:nvPr>
        </p:nvSpPr>
        <p:spPr>
          <a:xfrm>
            <a:off x="681038" y="1255271"/>
            <a:ext cx="8543925" cy="1478164"/>
          </a:xfrm>
        </p:spPr>
        <p:txBody>
          <a:bodyPr>
            <a:normAutofit fontScale="92500" lnSpcReduction="20000"/>
          </a:bodyPr>
          <a:lstStyle/>
          <a:p>
            <a:pPr>
              <a:lnSpc>
                <a:spcPct val="120000"/>
              </a:lnSpc>
            </a:pPr>
            <a:r>
              <a:rPr lang="ko-KR" altLang="en-US" dirty="0"/>
              <a:t>수학은 피라미드형 언어이다</a:t>
            </a:r>
            <a:r>
              <a:rPr lang="en-US" altLang="ko-KR" dirty="0"/>
              <a:t>.</a:t>
            </a:r>
            <a:endParaRPr lang="en-US" dirty="0"/>
          </a:p>
          <a:p>
            <a:pPr lvl="2">
              <a:lnSpc>
                <a:spcPct val="120000"/>
              </a:lnSpc>
            </a:pPr>
            <a:r>
              <a:rPr lang="en-US" dirty="0"/>
              <a:t>A symbol is worth a thousand words.</a:t>
            </a:r>
            <a:endParaRPr lang="en-US" altLang="ko-KR" dirty="0"/>
          </a:p>
          <a:p>
            <a:pPr>
              <a:lnSpc>
                <a:spcPct val="120000"/>
              </a:lnSpc>
            </a:pPr>
            <a:r>
              <a:rPr lang="ko-KR" altLang="en-US" dirty="0"/>
              <a:t>수학의 기호는 이전 기호를 기반으로 정의된다</a:t>
            </a:r>
            <a:r>
              <a:rPr lang="en-US" altLang="ko-KR" dirty="0"/>
              <a:t>.</a:t>
            </a:r>
            <a:endParaRPr lang="en-US" dirty="0"/>
          </a:p>
        </p:txBody>
      </p:sp>
      <p:sp>
        <p:nvSpPr>
          <p:cNvPr id="4" name="Date Placeholder 3">
            <a:extLst>
              <a:ext uri="{FF2B5EF4-FFF2-40B4-BE49-F238E27FC236}">
                <a16:creationId xmlns:a16="http://schemas.microsoft.com/office/drawing/2014/main" id="{A20A5097-5215-4503-B73D-4588C0AA8007}"/>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EE271743-72E2-4911-B1D0-3C484628D09E}"/>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135A7BE-4335-4F54-A76B-F024B0C97673}"/>
              </a:ext>
            </a:extLst>
          </p:cNvPr>
          <p:cNvSpPr>
            <a:spLocks noGrp="1"/>
          </p:cNvSpPr>
          <p:nvPr>
            <p:ph type="sldNum" sz="quarter" idx="12"/>
          </p:nvPr>
        </p:nvSpPr>
        <p:spPr/>
        <p:txBody>
          <a:bodyPr/>
          <a:lstStyle/>
          <a:p>
            <a:fld id="{AA0EB1BB-D2B3-481B-A5E1-F093F8D3CD29}" type="slidenum">
              <a:rPr lang="en-US" smtClean="0"/>
              <a:t>16</a:t>
            </a:fld>
            <a:endParaRPr lang="en-US"/>
          </a:p>
        </p:txBody>
      </p:sp>
      <p:grpSp>
        <p:nvGrpSpPr>
          <p:cNvPr id="16" name="Group 15">
            <a:extLst>
              <a:ext uri="{FF2B5EF4-FFF2-40B4-BE49-F238E27FC236}">
                <a16:creationId xmlns:a16="http://schemas.microsoft.com/office/drawing/2014/main" id="{317B9464-330C-404E-9349-B32BB003347C}"/>
              </a:ext>
            </a:extLst>
          </p:cNvPr>
          <p:cNvGrpSpPr/>
          <p:nvPr/>
        </p:nvGrpSpPr>
        <p:grpSpPr>
          <a:xfrm>
            <a:off x="7633982" y="136523"/>
            <a:ext cx="2067471" cy="1767778"/>
            <a:chOff x="4866689" y="2291842"/>
            <a:chExt cx="5614434" cy="4434868"/>
          </a:xfrm>
        </p:grpSpPr>
        <p:pic>
          <p:nvPicPr>
            <p:cNvPr id="17" name="Picture 2" descr="https://upload.wikimedia.org/wikipedia/en/0/0b/1913_Piqua_Ohio_Advertisement_-_One_Look_Is_Worth_a_Thousand_Words.jpg">
              <a:extLst>
                <a:ext uri="{FF2B5EF4-FFF2-40B4-BE49-F238E27FC236}">
                  <a16:creationId xmlns:a16="http://schemas.microsoft.com/office/drawing/2014/main" id="{D91E09F0-0F2D-4462-87A7-22EB50FAB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6210" y="2291842"/>
              <a:ext cx="3255393" cy="379052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238B6-65E1-4B65-9D55-46F53DEFF4B8}"/>
                </a:ext>
              </a:extLst>
            </p:cNvPr>
            <p:cNvSpPr/>
            <p:nvPr/>
          </p:nvSpPr>
          <p:spPr>
            <a:xfrm>
              <a:off x="4866689" y="6082369"/>
              <a:ext cx="5614434" cy="644341"/>
            </a:xfrm>
            <a:prstGeom prst="rect">
              <a:avLst/>
            </a:prstGeom>
          </p:spPr>
          <p:txBody>
            <a:bodyPr wrap="none">
              <a:spAutoFit/>
            </a:bodyPr>
            <a:lstStyle/>
            <a:p>
              <a:pPr algn="ctr"/>
              <a:r>
                <a:rPr lang="en-US" sz="1000" b="1" dirty="0">
                  <a:solidFill>
                    <a:schemeClr val="accent6"/>
                  </a:solidFill>
                  <a:latin typeface="Arial" panose="020B0604020202020204" pitchFamily="34" charset="0"/>
                </a:rPr>
                <a:t>1913 newspaper advertisement</a:t>
              </a:r>
              <a:endParaRPr lang="en-US" sz="1000" b="1" dirty="0">
                <a:solidFill>
                  <a:schemeClr val="accent6"/>
                </a:solidFill>
              </a:endParaRP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3726E-E98A-49B8-9DBF-6F3ABD628F5F}"/>
                  </a:ext>
                </a:extLst>
              </p:cNvPr>
              <p:cNvSpPr txBox="1"/>
              <p:nvPr/>
            </p:nvSpPr>
            <p:spPr>
              <a:xfrm>
                <a:off x="1216525" y="5581604"/>
                <a:ext cx="227849" cy="24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3E13726E-E98A-49B8-9DBF-6F3ABD628F5F}"/>
                  </a:ext>
                </a:extLst>
              </p:cNvPr>
              <p:cNvSpPr txBox="1">
                <a:spLocks noRot="1" noChangeAspect="1" noMove="1" noResize="1" noEditPoints="1" noAdjustHandles="1" noChangeArrowheads="1" noChangeShapeType="1" noTextEdit="1"/>
              </p:cNvSpPr>
              <p:nvPr/>
            </p:nvSpPr>
            <p:spPr>
              <a:xfrm>
                <a:off x="1216525" y="5581604"/>
                <a:ext cx="227849" cy="241072"/>
              </a:xfrm>
              <a:prstGeom prst="rect">
                <a:avLst/>
              </a:prstGeom>
              <a:blipFill>
                <a:blip r:embed="rId3"/>
                <a:stretch>
                  <a:fillRect l="-21622" r="-21622"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9099D18-807D-433E-A697-934F7510A132}"/>
                  </a:ext>
                </a:extLst>
              </p:cNvPr>
              <p:cNvSpPr txBox="1"/>
              <p:nvPr/>
            </p:nvSpPr>
            <p:spPr>
              <a:xfrm>
                <a:off x="1737001" y="5154952"/>
                <a:ext cx="219769" cy="24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E9099D18-807D-433E-A697-934F7510A132}"/>
                  </a:ext>
                </a:extLst>
              </p:cNvPr>
              <p:cNvSpPr txBox="1">
                <a:spLocks noRot="1" noChangeAspect="1" noMove="1" noResize="1" noEditPoints="1" noAdjustHandles="1" noChangeArrowheads="1" noChangeShapeType="1" noTextEdit="1"/>
              </p:cNvSpPr>
              <p:nvPr/>
            </p:nvSpPr>
            <p:spPr>
              <a:xfrm>
                <a:off x="1737001" y="5154952"/>
                <a:ext cx="219769" cy="241072"/>
              </a:xfrm>
              <a:prstGeom prst="rect">
                <a:avLst/>
              </a:prstGeom>
              <a:blipFill>
                <a:blip r:embed="rId4"/>
                <a:stretch>
                  <a:fillRect l="-16667" r="-19444"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932FBD-CA54-4486-A6F1-CE5843A360FE}"/>
                  </a:ext>
                </a:extLst>
              </p:cNvPr>
              <p:cNvSpPr txBox="1"/>
              <p:nvPr/>
            </p:nvSpPr>
            <p:spPr>
              <a:xfrm>
                <a:off x="3916567" y="3989207"/>
                <a:ext cx="186870" cy="24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oMath>
                  </m:oMathPara>
                </a14:m>
                <a:endParaRPr lang="en-US" dirty="0"/>
              </a:p>
            </p:txBody>
          </p:sp>
        </mc:Choice>
        <mc:Fallback xmlns="">
          <p:sp>
            <p:nvSpPr>
              <p:cNvPr id="12" name="TextBox 11">
                <a:extLst>
                  <a:ext uri="{FF2B5EF4-FFF2-40B4-BE49-F238E27FC236}">
                    <a16:creationId xmlns:a16="http://schemas.microsoft.com/office/drawing/2014/main" id="{9C932FBD-CA54-4486-A6F1-CE5843A360FE}"/>
                  </a:ext>
                </a:extLst>
              </p:cNvPr>
              <p:cNvSpPr txBox="1">
                <a:spLocks noRot="1" noChangeAspect="1" noMove="1" noResize="1" noEditPoints="1" noAdjustHandles="1" noChangeArrowheads="1" noChangeShapeType="1" noTextEdit="1"/>
              </p:cNvSpPr>
              <p:nvPr/>
            </p:nvSpPr>
            <p:spPr>
              <a:xfrm>
                <a:off x="3916567" y="3989207"/>
                <a:ext cx="186870" cy="241072"/>
              </a:xfrm>
              <a:prstGeom prst="rect">
                <a:avLst/>
              </a:prstGeom>
              <a:blipFill>
                <a:blip r:embed="rId5"/>
                <a:stretch>
                  <a:fillRect l="-32258" r="-22581"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422C799-E35B-45E2-96D9-2231124496D2}"/>
                  </a:ext>
                </a:extLst>
              </p:cNvPr>
              <p:cNvSpPr txBox="1"/>
              <p:nvPr/>
            </p:nvSpPr>
            <p:spPr>
              <a:xfrm>
                <a:off x="1120020" y="4444727"/>
                <a:ext cx="420860" cy="3892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r>
                            <a:rPr lang="en-US" sz="1200" b="0" i="1" smtClean="0">
                              <a:latin typeface="Cambria Math" panose="02040503050406030204" pitchFamily="18" charset="0"/>
                            </a:rPr>
                            <m:t> </m:t>
                          </m:r>
                        </m:e>
                      </m:nary>
                    </m:oMath>
                  </m:oMathPara>
                </a14:m>
                <a:endParaRPr lang="en-US" sz="1200" dirty="0"/>
              </a:p>
            </p:txBody>
          </p:sp>
        </mc:Choice>
        <mc:Fallback xmlns="">
          <p:sp>
            <p:nvSpPr>
              <p:cNvPr id="13" name="TextBox 12">
                <a:extLst>
                  <a:ext uri="{FF2B5EF4-FFF2-40B4-BE49-F238E27FC236}">
                    <a16:creationId xmlns:a16="http://schemas.microsoft.com/office/drawing/2014/main" id="{0422C799-E35B-45E2-96D9-2231124496D2}"/>
                  </a:ext>
                </a:extLst>
              </p:cNvPr>
              <p:cNvSpPr txBox="1">
                <a:spLocks noRot="1" noChangeAspect="1" noMove="1" noResize="1" noEditPoints="1" noAdjustHandles="1" noChangeArrowheads="1" noChangeShapeType="1" noTextEdit="1"/>
              </p:cNvSpPr>
              <p:nvPr/>
            </p:nvSpPr>
            <p:spPr>
              <a:xfrm>
                <a:off x="1120020" y="4444727"/>
                <a:ext cx="420860" cy="389231"/>
              </a:xfrm>
              <a:prstGeom prst="rect">
                <a:avLst/>
              </a:prstGeom>
              <a:blipFill>
                <a:blip r:embed="rId6"/>
                <a:stretch>
                  <a:fillRect l="-121739" t="-171875" r="-157971" b="-25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E19F5C-8CEC-46EA-BD79-F7A924BE653B}"/>
                  </a:ext>
                </a:extLst>
              </p:cNvPr>
              <p:cNvSpPr txBox="1"/>
              <p:nvPr/>
            </p:nvSpPr>
            <p:spPr>
              <a:xfrm>
                <a:off x="2961096" y="2966313"/>
                <a:ext cx="331530" cy="632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 </m:t>
                          </m:r>
                        </m:e>
                      </m:nary>
                    </m:oMath>
                  </m:oMathPara>
                </a14:m>
                <a:endParaRPr lang="en-US" dirty="0"/>
              </a:p>
            </p:txBody>
          </p:sp>
        </mc:Choice>
        <mc:Fallback xmlns="">
          <p:sp>
            <p:nvSpPr>
              <p:cNvPr id="14" name="TextBox 13">
                <a:extLst>
                  <a:ext uri="{FF2B5EF4-FFF2-40B4-BE49-F238E27FC236}">
                    <a16:creationId xmlns:a16="http://schemas.microsoft.com/office/drawing/2014/main" id="{4FE19F5C-8CEC-46EA-BD79-F7A924BE653B}"/>
                  </a:ext>
                </a:extLst>
              </p:cNvPr>
              <p:cNvSpPr txBox="1">
                <a:spLocks noRot="1" noChangeAspect="1" noMove="1" noResize="1" noEditPoints="1" noAdjustHandles="1" noChangeArrowheads="1" noChangeShapeType="1" noTextEdit="1"/>
              </p:cNvSpPr>
              <p:nvPr/>
            </p:nvSpPr>
            <p:spPr>
              <a:xfrm>
                <a:off x="2961096" y="2966313"/>
                <a:ext cx="331530" cy="6323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B25DBAA-3842-420A-8E41-0589E347902A}"/>
                  </a:ext>
                </a:extLst>
              </p:cNvPr>
              <p:cNvSpPr txBox="1"/>
              <p:nvPr/>
            </p:nvSpPr>
            <p:spPr>
              <a:xfrm>
                <a:off x="4625801" y="4412890"/>
                <a:ext cx="327199" cy="4529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l-GR" i="0" smtClean="0">
                              <a:latin typeface="Cambria Math" panose="02040503050406030204" pitchFamily="18" charset="0"/>
                            </a:rPr>
                            <m:t>Δ</m:t>
                          </m:r>
                          <m:r>
                            <a:rPr lang="en-US" i="1" smtClean="0">
                              <a:latin typeface="Cambria Math" panose="02040503050406030204" pitchFamily="18" charset="0"/>
                            </a:rPr>
                            <m:t>𝑦</m:t>
                          </m:r>
                        </m:num>
                        <m:den>
                          <m:r>
                            <m:rPr>
                              <m:sty m:val="p"/>
                            </m:rPr>
                            <a:rPr lang="el-GR" i="0" smtClean="0">
                              <a:latin typeface="Cambria Math" panose="02040503050406030204" pitchFamily="18" charset="0"/>
                            </a:rPr>
                            <m:t>Δ</m:t>
                          </m:r>
                          <m:r>
                            <a:rPr lang="en-US" i="1" smtClean="0">
                              <a:latin typeface="Cambria Math" panose="02040503050406030204" pitchFamily="18" charset="0"/>
                            </a:rPr>
                            <m:t>𝑥</m:t>
                          </m:r>
                        </m:den>
                      </m:f>
                    </m:oMath>
                  </m:oMathPara>
                </a14:m>
                <a:endParaRPr lang="en-US" dirty="0"/>
              </a:p>
            </p:txBody>
          </p:sp>
        </mc:Choice>
        <mc:Fallback xmlns="">
          <p:sp>
            <p:nvSpPr>
              <p:cNvPr id="15" name="TextBox 14">
                <a:extLst>
                  <a:ext uri="{FF2B5EF4-FFF2-40B4-BE49-F238E27FC236}">
                    <a16:creationId xmlns:a16="http://schemas.microsoft.com/office/drawing/2014/main" id="{3B25DBAA-3842-420A-8E41-0589E347902A}"/>
                  </a:ext>
                </a:extLst>
              </p:cNvPr>
              <p:cNvSpPr txBox="1">
                <a:spLocks noRot="1" noChangeAspect="1" noMove="1" noResize="1" noEditPoints="1" noAdjustHandles="1" noChangeArrowheads="1" noChangeShapeType="1" noTextEdit="1"/>
              </p:cNvSpPr>
              <p:nvPr/>
            </p:nvSpPr>
            <p:spPr>
              <a:xfrm>
                <a:off x="4625801" y="4412890"/>
                <a:ext cx="327199" cy="452904"/>
              </a:xfrm>
              <a:prstGeom prst="rect">
                <a:avLst/>
              </a:prstGeom>
              <a:blipFill>
                <a:blip r:embed="rId8"/>
                <a:stretch>
                  <a:fillRect b="-14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D2570A5-C8D3-4D79-819E-65CFAF27F1C4}"/>
                  </a:ext>
                </a:extLst>
              </p:cNvPr>
              <p:cNvSpPr txBox="1"/>
              <p:nvPr/>
            </p:nvSpPr>
            <p:spPr>
              <a:xfrm>
                <a:off x="4539888" y="3012213"/>
                <a:ext cx="322352" cy="4577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𝑑𝑦</m:t>
                          </m:r>
                        </m:num>
                        <m:den>
                          <m:r>
                            <a:rPr lang="en-US" i="1" smtClean="0">
                              <a:latin typeface="Cambria Math" panose="02040503050406030204" pitchFamily="18" charset="0"/>
                            </a:rPr>
                            <m:t>𝑑𝑥</m:t>
                          </m:r>
                        </m:den>
                      </m:f>
                    </m:oMath>
                  </m:oMathPara>
                </a14:m>
                <a:endParaRPr lang="en-US" dirty="0"/>
              </a:p>
            </p:txBody>
          </p:sp>
        </mc:Choice>
        <mc:Fallback xmlns="">
          <p:sp>
            <p:nvSpPr>
              <p:cNvPr id="19" name="TextBox 18">
                <a:extLst>
                  <a:ext uri="{FF2B5EF4-FFF2-40B4-BE49-F238E27FC236}">
                    <a16:creationId xmlns:a16="http://schemas.microsoft.com/office/drawing/2014/main" id="{4D2570A5-C8D3-4D79-819E-65CFAF27F1C4}"/>
                  </a:ext>
                </a:extLst>
              </p:cNvPr>
              <p:cNvSpPr txBox="1">
                <a:spLocks noRot="1" noChangeAspect="1" noMove="1" noResize="1" noEditPoints="1" noAdjustHandles="1" noChangeArrowheads="1" noChangeShapeType="1" noTextEdit="1"/>
              </p:cNvSpPr>
              <p:nvPr/>
            </p:nvSpPr>
            <p:spPr>
              <a:xfrm>
                <a:off x="4539888" y="3012213"/>
                <a:ext cx="322352" cy="457703"/>
              </a:xfrm>
              <a:prstGeom prst="rect">
                <a:avLst/>
              </a:prstGeom>
              <a:blipFill>
                <a:blip r:embed="rId9"/>
                <a:stretch>
                  <a:fillRect b="-14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D8458E1-5F09-4777-A1E7-CC672131EE7D}"/>
                  </a:ext>
                </a:extLst>
              </p:cNvPr>
              <p:cNvSpPr txBox="1"/>
              <p:nvPr/>
            </p:nvSpPr>
            <p:spPr>
              <a:xfrm>
                <a:off x="5268023" y="3027891"/>
                <a:ext cx="317502" cy="458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i="1" smtClean="0">
                              <a:latin typeface="Cambria Math" panose="02040503050406030204" pitchFamily="18" charset="0"/>
                            </a:rPr>
                            <m:t>𝑦</m:t>
                          </m:r>
                        </m:num>
                        <m:den>
                          <m:r>
                            <a:rPr lang="en-US" i="1" smtClean="0">
                              <a:latin typeface="Cambria Math" panose="02040503050406030204" pitchFamily="18" charset="0"/>
                            </a:rPr>
                            <m:t>𝜕</m:t>
                          </m:r>
                          <m:r>
                            <a:rPr lang="en-US" i="1" smtClean="0">
                              <a:latin typeface="Cambria Math" panose="02040503050406030204" pitchFamily="18" charset="0"/>
                            </a:rPr>
                            <m:t>𝑥</m:t>
                          </m:r>
                        </m:den>
                      </m:f>
                    </m:oMath>
                  </m:oMathPara>
                </a14:m>
                <a:endParaRPr lang="en-US" dirty="0"/>
              </a:p>
            </p:txBody>
          </p:sp>
        </mc:Choice>
        <mc:Fallback xmlns="">
          <p:sp>
            <p:nvSpPr>
              <p:cNvPr id="20" name="TextBox 19">
                <a:extLst>
                  <a:ext uri="{FF2B5EF4-FFF2-40B4-BE49-F238E27FC236}">
                    <a16:creationId xmlns:a16="http://schemas.microsoft.com/office/drawing/2014/main" id="{AD8458E1-5F09-4777-A1E7-CC672131EE7D}"/>
                  </a:ext>
                </a:extLst>
              </p:cNvPr>
              <p:cNvSpPr txBox="1">
                <a:spLocks noRot="1" noChangeAspect="1" noMove="1" noResize="1" noEditPoints="1" noAdjustHandles="1" noChangeArrowheads="1" noChangeShapeType="1" noTextEdit="1"/>
              </p:cNvSpPr>
              <p:nvPr/>
            </p:nvSpPr>
            <p:spPr>
              <a:xfrm>
                <a:off x="5268023" y="3027891"/>
                <a:ext cx="317502" cy="45837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36A0C0-E114-4660-AA98-8AA314482DFC}"/>
                  </a:ext>
                </a:extLst>
              </p:cNvPr>
              <p:cNvSpPr txBox="1"/>
              <p:nvPr/>
            </p:nvSpPr>
            <p:spPr>
              <a:xfrm>
                <a:off x="3893642" y="4652184"/>
                <a:ext cx="192299" cy="24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7736A0C0-E114-4660-AA98-8AA314482DFC}"/>
                  </a:ext>
                </a:extLst>
              </p:cNvPr>
              <p:cNvSpPr txBox="1">
                <a:spLocks noRot="1" noChangeAspect="1" noMove="1" noResize="1" noEditPoints="1" noAdjustHandles="1" noChangeArrowheads="1" noChangeShapeType="1" noTextEdit="1"/>
              </p:cNvSpPr>
              <p:nvPr/>
            </p:nvSpPr>
            <p:spPr>
              <a:xfrm>
                <a:off x="3893642" y="4652184"/>
                <a:ext cx="192299" cy="241072"/>
              </a:xfrm>
              <a:prstGeom prst="rect">
                <a:avLst/>
              </a:prstGeom>
              <a:blipFill>
                <a:blip r:embed="rId11"/>
                <a:stretch>
                  <a:fillRect l="-29032" r="-32258"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04726C3-983D-4304-9955-F9A450C87C80}"/>
                  </a:ext>
                </a:extLst>
              </p:cNvPr>
              <p:cNvSpPr txBox="1"/>
              <p:nvPr/>
            </p:nvSpPr>
            <p:spPr>
              <a:xfrm>
                <a:off x="3643824" y="2966313"/>
                <a:ext cx="331530" cy="632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 </m:t>
                          </m:r>
                        </m:e>
                      </m:nary>
                    </m:oMath>
                  </m:oMathPara>
                </a14:m>
                <a:endParaRPr lang="en-US" dirty="0"/>
              </a:p>
            </p:txBody>
          </p:sp>
        </mc:Choice>
        <mc:Fallback xmlns="">
          <p:sp>
            <p:nvSpPr>
              <p:cNvPr id="23" name="TextBox 22">
                <a:extLst>
                  <a:ext uri="{FF2B5EF4-FFF2-40B4-BE49-F238E27FC236}">
                    <a16:creationId xmlns:a16="http://schemas.microsoft.com/office/drawing/2014/main" id="{F04726C3-983D-4304-9955-F9A450C87C80}"/>
                  </a:ext>
                </a:extLst>
              </p:cNvPr>
              <p:cNvSpPr txBox="1">
                <a:spLocks noRot="1" noChangeAspect="1" noMove="1" noResize="1" noEditPoints="1" noAdjustHandles="1" noChangeArrowheads="1" noChangeShapeType="1" noTextEdit="1"/>
              </p:cNvSpPr>
              <p:nvPr/>
            </p:nvSpPr>
            <p:spPr>
              <a:xfrm>
                <a:off x="3643824" y="2966313"/>
                <a:ext cx="331530" cy="632313"/>
              </a:xfrm>
              <a:prstGeom prst="rect">
                <a:avLst/>
              </a:prstGeom>
              <a:blipFill>
                <a:blip r:embed="rId12"/>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4BAB9D2F-D68C-48CA-B1F3-EA1CE41455C8}"/>
              </a:ext>
            </a:extLst>
          </p:cNvPr>
          <p:cNvPicPr>
            <a:picLocks noChangeAspect="1"/>
          </p:cNvPicPr>
          <p:nvPr/>
        </p:nvPicPr>
        <p:blipFill>
          <a:blip r:embed="rId13"/>
          <a:stretch>
            <a:fillRect/>
          </a:stretch>
        </p:blipFill>
        <p:spPr>
          <a:xfrm>
            <a:off x="6154909" y="3033459"/>
            <a:ext cx="1987972" cy="579985"/>
          </a:xfrm>
          <a:prstGeom prst="rect">
            <a:avLst/>
          </a:prstGeom>
        </p:spPr>
      </p:pic>
      <p:grpSp>
        <p:nvGrpSpPr>
          <p:cNvPr id="1027" name="Group 1026">
            <a:extLst>
              <a:ext uri="{FF2B5EF4-FFF2-40B4-BE49-F238E27FC236}">
                <a16:creationId xmlns:a16="http://schemas.microsoft.com/office/drawing/2014/main" id="{372FE762-10B4-4A76-9375-29324EB43CAE}"/>
              </a:ext>
            </a:extLst>
          </p:cNvPr>
          <p:cNvGrpSpPr/>
          <p:nvPr/>
        </p:nvGrpSpPr>
        <p:grpSpPr>
          <a:xfrm>
            <a:off x="6422368" y="4067205"/>
            <a:ext cx="3153267" cy="700223"/>
            <a:chOff x="4537583" y="3279680"/>
            <a:chExt cx="3153267" cy="700223"/>
          </a:xfrm>
        </p:grpSpPr>
        <p:pic>
          <p:nvPicPr>
            <p:cNvPr id="30" name="Picture 29">
              <a:extLst>
                <a:ext uri="{FF2B5EF4-FFF2-40B4-BE49-F238E27FC236}">
                  <a16:creationId xmlns:a16="http://schemas.microsoft.com/office/drawing/2014/main" id="{2FFD8F6D-5FEA-4578-9D55-20C5265AD498}"/>
                </a:ext>
              </a:extLst>
            </p:cNvPr>
            <p:cNvPicPr>
              <a:picLocks noChangeAspect="1"/>
            </p:cNvPicPr>
            <p:nvPr/>
          </p:nvPicPr>
          <p:blipFill>
            <a:blip r:embed="rId14"/>
            <a:stretch>
              <a:fillRect/>
            </a:stretch>
          </p:blipFill>
          <p:spPr>
            <a:xfrm>
              <a:off x="4537583" y="3409006"/>
              <a:ext cx="1987972" cy="347140"/>
            </a:xfrm>
            <a:prstGeom prst="rect">
              <a:avLst/>
            </a:prstGeom>
          </p:spPr>
        </p:pic>
        <p:pic>
          <p:nvPicPr>
            <p:cNvPr id="1025" name="Picture 1024">
              <a:extLst>
                <a:ext uri="{FF2B5EF4-FFF2-40B4-BE49-F238E27FC236}">
                  <a16:creationId xmlns:a16="http://schemas.microsoft.com/office/drawing/2014/main" id="{8EF9BF40-DF72-43AC-8514-28A0CA411109}"/>
                </a:ext>
              </a:extLst>
            </p:cNvPr>
            <p:cNvPicPr>
              <a:picLocks noChangeAspect="1"/>
            </p:cNvPicPr>
            <p:nvPr/>
          </p:nvPicPr>
          <p:blipFill>
            <a:blip r:embed="rId15"/>
            <a:stretch>
              <a:fillRect/>
            </a:stretch>
          </p:blipFill>
          <p:spPr>
            <a:xfrm>
              <a:off x="6574277" y="3279680"/>
              <a:ext cx="1116573" cy="700223"/>
            </a:xfrm>
            <a:prstGeom prst="rect">
              <a:avLst/>
            </a:prstGeom>
          </p:spPr>
        </p:pic>
      </p:grpSp>
      <p:pic>
        <p:nvPicPr>
          <p:cNvPr id="1028" name="Picture 1027">
            <a:extLst>
              <a:ext uri="{FF2B5EF4-FFF2-40B4-BE49-F238E27FC236}">
                <a16:creationId xmlns:a16="http://schemas.microsoft.com/office/drawing/2014/main" id="{D1AF5AFD-4741-4C73-BC8C-0F3264F2D68A}"/>
              </a:ext>
            </a:extLst>
          </p:cNvPr>
          <p:cNvPicPr>
            <a:picLocks noChangeAspect="1"/>
          </p:cNvPicPr>
          <p:nvPr/>
        </p:nvPicPr>
        <p:blipFill>
          <a:blip r:embed="rId16"/>
          <a:stretch>
            <a:fillRect/>
          </a:stretch>
        </p:blipFill>
        <p:spPr>
          <a:xfrm>
            <a:off x="7148895" y="5152919"/>
            <a:ext cx="2086266" cy="428685"/>
          </a:xfrm>
          <a:prstGeom prst="rect">
            <a:avLst/>
          </a:prstGeom>
        </p:spPr>
      </p:pic>
      <mc:AlternateContent xmlns:mc="http://schemas.openxmlformats.org/markup-compatibility/2006" xmlns:a14="http://schemas.microsoft.com/office/drawing/2010/main">
        <mc:Choice Requires="a14">
          <p:sp>
            <p:nvSpPr>
              <p:cNvPr id="1030" name="TextBox 1029">
                <a:extLst>
                  <a:ext uri="{FF2B5EF4-FFF2-40B4-BE49-F238E27FC236}">
                    <a16:creationId xmlns:a16="http://schemas.microsoft.com/office/drawing/2014/main" id="{97C1E370-86EB-4296-94FE-FE9F0E5C3003}"/>
                  </a:ext>
                </a:extLst>
              </p:cNvPr>
              <p:cNvSpPr txBox="1"/>
              <p:nvPr/>
            </p:nvSpPr>
            <p:spPr>
              <a:xfrm>
                <a:off x="1737001" y="4242271"/>
                <a:ext cx="1847301" cy="6544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r>
                            <a:rPr lang="en-US" b="0" i="1" smtClean="0">
                              <a:latin typeface="Cambria Math" panose="02040503050406030204" pitchFamily="18" charset="0"/>
                            </a:rPr>
                            <m:t>𝑒</m:t>
                          </m:r>
                          <m:r>
                            <a:rPr lang="en-US" b="0" i="1" smtClean="0">
                              <a:latin typeface="Cambria Math" panose="02040503050406030204" pitchFamily="18" charset="0"/>
                            </a:rPr>
                            <m:t>=</m:t>
                          </m:r>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pt-BR" i="1" smtClean="0">
                                  <a:latin typeface="Cambria Math" panose="02040503050406030204" pitchFamily="18" charset="0"/>
                                </a:rPr>
                                <m:t>𝑛</m:t>
                              </m:r>
                              <m:r>
                                <a:rPr lang="pt-BR" i="1" smtClean="0">
                                  <a:latin typeface="Cambria Math" panose="02040503050406030204" pitchFamily="18" charset="0"/>
                                </a:rPr>
                                <m:t>→∞</m:t>
                              </m:r>
                            </m:lim>
                          </m:limLow>
                        </m:fName>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i="1" smtClean="0">
                                      <a:latin typeface="Cambria Math" panose="02040503050406030204" pitchFamily="18" charset="0"/>
                                    </a:rPr>
                                    <m:t>1+</m:t>
                                  </m:r>
                                  <m:f>
                                    <m:fPr>
                                      <m:ctrlPr>
                                        <a:rPr lang="pt-BR" i="1" smtClean="0">
                                          <a:latin typeface="Cambria Math" panose="02040503050406030204" pitchFamily="18" charset="0"/>
                                        </a:rPr>
                                      </m:ctrlPr>
                                    </m:fPr>
                                    <m:num>
                                      <m:r>
                                        <a:rPr lang="pt-BR" i="1" smtClean="0">
                                          <a:latin typeface="Cambria Math" panose="02040503050406030204" pitchFamily="18" charset="0"/>
                                        </a:rPr>
                                        <m:t>1</m:t>
                                      </m:r>
                                    </m:num>
                                    <m:den>
                                      <m:r>
                                        <a:rPr lang="pt-BR" i="1" smtClean="0">
                                          <a:latin typeface="Cambria Math" panose="02040503050406030204" pitchFamily="18" charset="0"/>
                                        </a:rPr>
                                        <m:t>𝑛</m:t>
                                      </m:r>
                                    </m:den>
                                  </m:f>
                                </m:e>
                              </m:d>
                            </m:e>
                            <m:sup>
                              <m:r>
                                <a:rPr lang="pt-BR" i="1" smtClean="0">
                                  <a:latin typeface="Cambria Math" panose="02040503050406030204" pitchFamily="18" charset="0"/>
                                </a:rPr>
                                <m:t>𝑛</m:t>
                              </m:r>
                            </m:sup>
                          </m:sSup>
                        </m:e>
                      </m:func>
                    </m:oMath>
                  </m:oMathPara>
                </a14:m>
                <a:endParaRPr lang="en-US" dirty="0"/>
              </a:p>
            </p:txBody>
          </p:sp>
        </mc:Choice>
        <mc:Fallback xmlns="">
          <p:sp>
            <p:nvSpPr>
              <p:cNvPr id="1030" name="TextBox 1029">
                <a:extLst>
                  <a:ext uri="{FF2B5EF4-FFF2-40B4-BE49-F238E27FC236}">
                    <a16:creationId xmlns:a16="http://schemas.microsoft.com/office/drawing/2014/main" id="{97C1E370-86EB-4296-94FE-FE9F0E5C3003}"/>
                  </a:ext>
                </a:extLst>
              </p:cNvPr>
              <p:cNvSpPr txBox="1">
                <a:spLocks noRot="1" noChangeAspect="1" noMove="1" noResize="1" noEditPoints="1" noAdjustHandles="1" noChangeArrowheads="1" noChangeShapeType="1" noTextEdit="1"/>
              </p:cNvSpPr>
              <p:nvPr/>
            </p:nvSpPr>
            <p:spPr>
              <a:xfrm>
                <a:off x="1737001" y="4242271"/>
                <a:ext cx="1847301" cy="654475"/>
              </a:xfrm>
              <a:prstGeom prst="rect">
                <a:avLst/>
              </a:prstGeom>
              <a:blipFill>
                <a:blip r:embed="rId17"/>
                <a:stretch>
                  <a:fillRect/>
                </a:stretch>
              </a:blipFill>
            </p:spPr>
            <p:txBody>
              <a:bodyPr/>
              <a:lstStyle/>
              <a:p>
                <a:r>
                  <a:rPr lang="en-US">
                    <a:noFill/>
                  </a:rPr>
                  <a:t> </a:t>
                </a:r>
              </a:p>
            </p:txBody>
          </p:sp>
        </mc:Fallback>
      </mc:AlternateContent>
      <p:pic>
        <p:nvPicPr>
          <p:cNvPr id="1031" name="Picture 1030">
            <a:extLst>
              <a:ext uri="{FF2B5EF4-FFF2-40B4-BE49-F238E27FC236}">
                <a16:creationId xmlns:a16="http://schemas.microsoft.com/office/drawing/2014/main" id="{4FC4F723-CE73-43AE-A76C-C9B92F7A9B11}"/>
              </a:ext>
            </a:extLst>
          </p:cNvPr>
          <p:cNvPicPr>
            <a:picLocks noChangeAspect="1"/>
          </p:cNvPicPr>
          <p:nvPr/>
        </p:nvPicPr>
        <p:blipFill>
          <a:blip r:embed="rId18"/>
          <a:stretch>
            <a:fillRect/>
          </a:stretch>
        </p:blipFill>
        <p:spPr>
          <a:xfrm>
            <a:off x="1737001" y="3758525"/>
            <a:ext cx="866232" cy="314474"/>
          </a:xfrm>
          <a:prstGeom prst="rect">
            <a:avLst/>
          </a:prstGeom>
        </p:spPr>
      </p:pic>
    </p:spTree>
    <p:extLst>
      <p:ext uri="{BB962C8B-B14F-4D97-AF65-F5344CB8AC3E}">
        <p14:creationId xmlns:p14="http://schemas.microsoft.com/office/powerpoint/2010/main" val="1039918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54B1-9BD2-41B0-8749-B0F6C1BB9103}"/>
              </a:ext>
            </a:extLst>
          </p:cNvPr>
          <p:cNvSpPr>
            <a:spLocks noGrp="1"/>
          </p:cNvSpPr>
          <p:nvPr>
            <p:ph type="title"/>
          </p:nvPr>
        </p:nvSpPr>
        <p:spPr/>
        <p:txBody>
          <a:bodyPr/>
          <a:lstStyle/>
          <a:p>
            <a:r>
              <a:rPr lang="ko-KR" altLang="en-US" dirty="0"/>
              <a:t>미분</a:t>
            </a:r>
            <a:r>
              <a:rPr lang="en-US" altLang="ko-KR" dirty="0"/>
              <a:t>, </a:t>
            </a:r>
            <a:r>
              <a:rPr lang="ko-KR" altLang="en-US" dirty="0"/>
              <a:t>적분</a:t>
            </a:r>
            <a:endParaRPr lang="en-US" dirty="0"/>
          </a:p>
        </p:txBody>
      </p:sp>
      <p:sp>
        <p:nvSpPr>
          <p:cNvPr id="3" name="Text Placeholder 2">
            <a:extLst>
              <a:ext uri="{FF2B5EF4-FFF2-40B4-BE49-F238E27FC236}">
                <a16:creationId xmlns:a16="http://schemas.microsoft.com/office/drawing/2014/main" id="{870A959A-D0A8-4050-BA46-545BE8DA3CFC}"/>
              </a:ext>
            </a:extLst>
          </p:cNvPr>
          <p:cNvSpPr>
            <a:spLocks noGrp="1"/>
          </p:cNvSpPr>
          <p:nvPr>
            <p:ph type="body" idx="1"/>
          </p:nvPr>
        </p:nvSpPr>
        <p:spPr/>
        <p:txBody>
          <a:bodyPr/>
          <a:lstStyle/>
          <a:p>
            <a:r>
              <a:rPr lang="ko-KR" altLang="en-US" dirty="0"/>
              <a:t>미분</a:t>
            </a:r>
            <a:endParaRPr lang="en-US" altLang="ko-KR" dirty="0"/>
          </a:p>
          <a:p>
            <a:r>
              <a:rPr lang="ko-KR" altLang="en-US" dirty="0"/>
              <a:t>적분</a:t>
            </a:r>
            <a:endParaRPr lang="en-US" dirty="0"/>
          </a:p>
        </p:txBody>
      </p:sp>
      <p:sp>
        <p:nvSpPr>
          <p:cNvPr id="4" name="Date Placeholder 3">
            <a:extLst>
              <a:ext uri="{FF2B5EF4-FFF2-40B4-BE49-F238E27FC236}">
                <a16:creationId xmlns:a16="http://schemas.microsoft.com/office/drawing/2014/main" id="{C3463396-7C42-4378-84F6-C9174834B13F}"/>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8C4E3CE4-38C5-4F87-A46F-AF661228BA06}"/>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25E38A75-B140-4541-B35F-162C635B90C4}"/>
              </a:ext>
            </a:extLst>
          </p:cNvPr>
          <p:cNvSpPr>
            <a:spLocks noGrp="1"/>
          </p:cNvSpPr>
          <p:nvPr>
            <p:ph type="sldNum" sz="quarter" idx="12"/>
          </p:nvPr>
        </p:nvSpPr>
        <p:spPr/>
        <p:txBody>
          <a:bodyPr/>
          <a:lstStyle/>
          <a:p>
            <a:fld id="{AA0EB1BB-D2B3-481B-A5E1-F093F8D3CD29}" type="slidenum">
              <a:rPr lang="en-US" smtClean="0"/>
              <a:t>17</a:t>
            </a:fld>
            <a:endParaRPr lang="en-US"/>
          </a:p>
        </p:txBody>
      </p:sp>
    </p:spTree>
    <p:extLst>
      <p:ext uri="{BB962C8B-B14F-4D97-AF65-F5344CB8AC3E}">
        <p14:creationId xmlns:p14="http://schemas.microsoft.com/office/powerpoint/2010/main" val="3488122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9A8-0828-424C-9011-2E8474AEC163}"/>
              </a:ext>
            </a:extLst>
          </p:cNvPr>
          <p:cNvSpPr>
            <a:spLocks noGrp="1"/>
          </p:cNvSpPr>
          <p:nvPr>
            <p:ph type="title"/>
          </p:nvPr>
        </p:nvSpPr>
        <p:spPr/>
        <p:txBody>
          <a:bodyPr/>
          <a:lstStyle/>
          <a:p>
            <a:r>
              <a:rPr lang="ko-KR" altLang="en-US" dirty="0"/>
              <a:t>미분</a:t>
            </a:r>
            <a:r>
              <a:rPr lang="en-US" altLang="ko-KR" dirty="0"/>
              <a:t>(Derivative)</a:t>
            </a:r>
            <a:endParaRPr lang="en-US" dirty="0"/>
          </a:p>
        </p:txBody>
      </p:sp>
      <p:sp>
        <p:nvSpPr>
          <p:cNvPr id="3" name="Content Placeholder 2">
            <a:extLst>
              <a:ext uri="{FF2B5EF4-FFF2-40B4-BE49-F238E27FC236}">
                <a16:creationId xmlns:a16="http://schemas.microsoft.com/office/drawing/2014/main" id="{2BD7A997-4EF8-4CC8-A053-3EA7AEC0AEE3}"/>
              </a:ext>
            </a:extLst>
          </p:cNvPr>
          <p:cNvSpPr>
            <a:spLocks noGrp="1"/>
          </p:cNvSpPr>
          <p:nvPr>
            <p:ph idx="1"/>
          </p:nvPr>
        </p:nvSpPr>
        <p:spPr>
          <a:xfrm>
            <a:off x="681038" y="1255271"/>
            <a:ext cx="8543925" cy="883922"/>
          </a:xfrm>
        </p:spPr>
        <p:txBody>
          <a:bodyPr/>
          <a:lstStyle/>
          <a:p>
            <a:pPr marL="0" indent="0">
              <a:buNone/>
            </a:pPr>
            <a:r>
              <a:rPr lang="ko-KR" altLang="en-US" dirty="0"/>
              <a:t>미분은 함수의 순간 변화율이다</a:t>
            </a:r>
            <a:r>
              <a:rPr lang="en-US" altLang="ko-KR" dirty="0"/>
              <a:t>.</a:t>
            </a:r>
            <a:endParaRPr lang="en-US" dirty="0"/>
          </a:p>
        </p:txBody>
      </p:sp>
      <p:sp>
        <p:nvSpPr>
          <p:cNvPr id="4" name="Date Placeholder 3">
            <a:extLst>
              <a:ext uri="{FF2B5EF4-FFF2-40B4-BE49-F238E27FC236}">
                <a16:creationId xmlns:a16="http://schemas.microsoft.com/office/drawing/2014/main" id="{C7D1F2E9-3D3C-4606-B5FC-5169F9EA02D3}"/>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9E1679B7-4D62-49B1-83A5-12D4E38706C1}"/>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6C5D42FA-0CD7-48A0-AF0F-BEC4AA34B15D}"/>
              </a:ext>
            </a:extLst>
          </p:cNvPr>
          <p:cNvSpPr>
            <a:spLocks noGrp="1"/>
          </p:cNvSpPr>
          <p:nvPr>
            <p:ph type="sldNum" sz="quarter" idx="12"/>
          </p:nvPr>
        </p:nvSpPr>
        <p:spPr/>
        <p:txBody>
          <a:bodyPr/>
          <a:lstStyle/>
          <a:p>
            <a:fld id="{AA0EB1BB-D2B3-481B-A5E1-F093F8D3CD29}" type="slidenum">
              <a:rPr lang="en-US" smtClean="0"/>
              <a:t>18</a:t>
            </a:fld>
            <a:endParaRPr lang="en-US"/>
          </a:p>
        </p:txBody>
      </p:sp>
      <p:pic>
        <p:nvPicPr>
          <p:cNvPr id="7" name="Picture 6">
            <a:extLst>
              <a:ext uri="{FF2B5EF4-FFF2-40B4-BE49-F238E27FC236}">
                <a16:creationId xmlns:a16="http://schemas.microsoft.com/office/drawing/2014/main" id="{BD1580F0-6A42-490C-BE1B-C27B3D66BAFB}"/>
              </a:ext>
            </a:extLst>
          </p:cNvPr>
          <p:cNvPicPr>
            <a:picLocks noChangeAspect="1"/>
          </p:cNvPicPr>
          <p:nvPr/>
        </p:nvPicPr>
        <p:blipFill>
          <a:blip r:embed="rId2"/>
          <a:stretch>
            <a:fillRect/>
          </a:stretch>
        </p:blipFill>
        <p:spPr>
          <a:xfrm>
            <a:off x="1854318" y="2014498"/>
            <a:ext cx="6197363" cy="1164605"/>
          </a:xfrm>
          <a:prstGeom prst="rect">
            <a:avLst/>
          </a:prstGeom>
        </p:spPr>
      </p:pic>
      <p:pic>
        <p:nvPicPr>
          <p:cNvPr id="1028" name="Picture 4" descr="í ì ì´ ì ì ì ê°ê¹ìì§ë ê³¼ì ì ëíë¸ ì ëë©ì´ì">
            <a:extLst>
              <a:ext uri="{FF2B5EF4-FFF2-40B4-BE49-F238E27FC236}">
                <a16:creationId xmlns:a16="http://schemas.microsoft.com/office/drawing/2014/main" id="{1817959F-E3A4-4145-AE1A-85058AC401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70222" y="3661880"/>
            <a:ext cx="3165556" cy="248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3F7F6-D3D7-4557-8B6A-21FC5F3CE99A}"/>
              </a:ext>
            </a:extLst>
          </p:cNvPr>
          <p:cNvSpPr>
            <a:spLocks noGrp="1"/>
          </p:cNvSpPr>
          <p:nvPr>
            <p:ph type="title"/>
          </p:nvPr>
        </p:nvSpPr>
        <p:spPr/>
        <p:txBody>
          <a:bodyPr/>
          <a:lstStyle/>
          <a:p>
            <a:r>
              <a:rPr lang="ko-KR" altLang="en-US" dirty="0"/>
              <a:t>적분</a:t>
            </a:r>
            <a:r>
              <a:rPr lang="en-US" altLang="ko-KR" dirty="0"/>
              <a:t>(Integration)</a:t>
            </a:r>
            <a:endParaRPr lang="en-US" dirty="0"/>
          </a:p>
        </p:txBody>
      </p:sp>
      <p:sp>
        <p:nvSpPr>
          <p:cNvPr id="3" name="Content Placeholder 2">
            <a:extLst>
              <a:ext uri="{FF2B5EF4-FFF2-40B4-BE49-F238E27FC236}">
                <a16:creationId xmlns:a16="http://schemas.microsoft.com/office/drawing/2014/main" id="{6C8BF33D-0A38-446F-9901-08AEA2855BDE}"/>
              </a:ext>
            </a:extLst>
          </p:cNvPr>
          <p:cNvSpPr>
            <a:spLocks noGrp="1"/>
          </p:cNvSpPr>
          <p:nvPr>
            <p:ph idx="1"/>
          </p:nvPr>
        </p:nvSpPr>
        <p:spPr>
          <a:xfrm>
            <a:off x="681038" y="1255271"/>
            <a:ext cx="8543925" cy="942645"/>
          </a:xfrm>
        </p:spPr>
        <p:txBody>
          <a:bodyPr/>
          <a:lstStyle/>
          <a:p>
            <a:pPr marL="0" indent="0">
              <a:buNone/>
            </a:pPr>
            <a:r>
              <a:rPr lang="ko-KR" altLang="en-US" dirty="0"/>
              <a:t>적분은 함수의 순간 변화량의 합이다</a:t>
            </a:r>
            <a:r>
              <a:rPr lang="en-US" altLang="ko-KR" dirty="0"/>
              <a:t>.</a:t>
            </a:r>
            <a:endParaRPr lang="en-US" dirty="0"/>
          </a:p>
        </p:txBody>
      </p:sp>
      <p:sp>
        <p:nvSpPr>
          <p:cNvPr id="4" name="Date Placeholder 3">
            <a:extLst>
              <a:ext uri="{FF2B5EF4-FFF2-40B4-BE49-F238E27FC236}">
                <a16:creationId xmlns:a16="http://schemas.microsoft.com/office/drawing/2014/main" id="{A01B882B-31B3-41FD-A0B1-81B1BD354E49}"/>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176DBC95-329B-48BD-B6DF-E6690449B739}"/>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7D945D2D-00BC-4D99-BCDC-C1208656B4FD}"/>
              </a:ext>
            </a:extLst>
          </p:cNvPr>
          <p:cNvSpPr>
            <a:spLocks noGrp="1"/>
          </p:cNvSpPr>
          <p:nvPr>
            <p:ph type="sldNum" sz="quarter" idx="12"/>
          </p:nvPr>
        </p:nvSpPr>
        <p:spPr/>
        <p:txBody>
          <a:bodyPr/>
          <a:lstStyle/>
          <a:p>
            <a:fld id="{AA0EB1BB-D2B3-481B-A5E1-F093F8D3CD29}" type="slidenum">
              <a:rPr lang="en-US" smtClean="0"/>
              <a:t>19</a:t>
            </a:fld>
            <a:endParaRPr lang="en-US"/>
          </a:p>
        </p:txBody>
      </p:sp>
      <p:pic>
        <p:nvPicPr>
          <p:cNvPr id="7" name="Picture 6">
            <a:extLst>
              <a:ext uri="{FF2B5EF4-FFF2-40B4-BE49-F238E27FC236}">
                <a16:creationId xmlns:a16="http://schemas.microsoft.com/office/drawing/2014/main" id="{CD29B23A-9D43-4B68-9AC2-E432CBEC1544}"/>
              </a:ext>
            </a:extLst>
          </p:cNvPr>
          <p:cNvPicPr>
            <a:picLocks noChangeAspect="1"/>
          </p:cNvPicPr>
          <p:nvPr/>
        </p:nvPicPr>
        <p:blipFill>
          <a:blip r:embed="rId2"/>
          <a:stretch>
            <a:fillRect/>
          </a:stretch>
        </p:blipFill>
        <p:spPr>
          <a:xfrm>
            <a:off x="853227" y="2197916"/>
            <a:ext cx="8310865" cy="922149"/>
          </a:xfrm>
          <a:prstGeom prst="rect">
            <a:avLst/>
          </a:prstGeom>
        </p:spPr>
      </p:pic>
      <p:pic>
        <p:nvPicPr>
          <p:cNvPr id="2050" name="Picture 2" descr="https://upload.wikimedia.org/wikipedia/commons/thumb/9/91/Integral_approximations.svg/1024px-Integral_approximations.svg.png">
            <a:extLst>
              <a:ext uri="{FF2B5EF4-FFF2-40B4-BE49-F238E27FC236}">
                <a16:creationId xmlns:a16="http://schemas.microsoft.com/office/drawing/2014/main" id="{40CDC9BB-0E75-478E-B9AD-A7031B78DB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9852" y="3516735"/>
            <a:ext cx="2566295" cy="256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1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1BEE-E4DD-491A-B5FB-9403EA733F12}"/>
              </a:ext>
            </a:extLst>
          </p:cNvPr>
          <p:cNvSpPr>
            <a:spLocks noGrp="1"/>
          </p:cNvSpPr>
          <p:nvPr>
            <p:ph type="title"/>
          </p:nvPr>
        </p:nvSpPr>
        <p:spPr/>
        <p:txBody>
          <a:bodyPr/>
          <a:lstStyle/>
          <a:p>
            <a:r>
              <a:rPr lang="ko-KR" altLang="en-US" dirty="0"/>
              <a:t>자율 비행 개요</a:t>
            </a:r>
            <a:endParaRPr lang="en-US" dirty="0"/>
          </a:p>
        </p:txBody>
      </p:sp>
      <p:sp>
        <p:nvSpPr>
          <p:cNvPr id="3" name="Text Placeholder 2">
            <a:extLst>
              <a:ext uri="{FF2B5EF4-FFF2-40B4-BE49-F238E27FC236}">
                <a16:creationId xmlns:a16="http://schemas.microsoft.com/office/drawing/2014/main" id="{FC0EFF04-C262-4E8E-A1DC-ACEDFF5CA759}"/>
              </a:ext>
            </a:extLst>
          </p:cNvPr>
          <p:cNvSpPr>
            <a:spLocks noGrp="1"/>
          </p:cNvSpPr>
          <p:nvPr>
            <p:ph type="body" idx="1"/>
          </p:nvPr>
        </p:nvSpPr>
        <p:spPr/>
        <p:txBody>
          <a:bodyPr/>
          <a:lstStyle/>
          <a:p>
            <a:r>
              <a:rPr lang="ko-KR" altLang="en-US" dirty="0"/>
              <a:t>과정의 목적</a:t>
            </a:r>
            <a:endParaRPr lang="en-US" altLang="ko-KR" dirty="0"/>
          </a:p>
          <a:p>
            <a:r>
              <a:rPr lang="ko-KR" altLang="en-US" dirty="0"/>
              <a:t>자율 비행 기술 역사</a:t>
            </a:r>
            <a:endParaRPr lang="en-US" altLang="ko-KR" dirty="0"/>
          </a:p>
          <a:p>
            <a:r>
              <a:rPr lang="ko-KR" altLang="en-US" dirty="0"/>
              <a:t>자율 비행 정의</a:t>
            </a:r>
            <a:endParaRPr lang="en-US" altLang="ko-KR" dirty="0"/>
          </a:p>
          <a:p>
            <a:r>
              <a:rPr lang="ko-KR" altLang="en-US"/>
              <a:t>자율 비행의 이론적 기초</a:t>
            </a:r>
            <a:endParaRPr lang="en-US" altLang="ko-KR" dirty="0"/>
          </a:p>
          <a:p>
            <a:endParaRPr lang="en-US" altLang="ko-KR" dirty="0"/>
          </a:p>
          <a:p>
            <a:endParaRPr lang="en-US" dirty="0"/>
          </a:p>
        </p:txBody>
      </p:sp>
      <p:sp>
        <p:nvSpPr>
          <p:cNvPr id="4" name="Date Placeholder 3">
            <a:extLst>
              <a:ext uri="{FF2B5EF4-FFF2-40B4-BE49-F238E27FC236}">
                <a16:creationId xmlns:a16="http://schemas.microsoft.com/office/drawing/2014/main" id="{CC8B9DBC-4DC2-4546-893E-D683F92CB7CB}"/>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87D002C1-5268-4D1B-8520-2046C9491A16}"/>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3501D84F-22AE-4F1D-AAEB-CD5E5C2D5C56}"/>
              </a:ext>
            </a:extLst>
          </p:cNvPr>
          <p:cNvSpPr>
            <a:spLocks noGrp="1"/>
          </p:cNvSpPr>
          <p:nvPr>
            <p:ph type="sldNum" sz="quarter" idx="12"/>
          </p:nvPr>
        </p:nvSpPr>
        <p:spPr/>
        <p:txBody>
          <a:bodyPr/>
          <a:lstStyle/>
          <a:p>
            <a:fld id="{AA0EB1BB-D2B3-481B-A5E1-F093F8D3CD29}" type="slidenum">
              <a:rPr lang="en-US" smtClean="0"/>
              <a:t>2</a:t>
            </a:fld>
            <a:endParaRPr lang="en-US"/>
          </a:p>
        </p:txBody>
      </p:sp>
    </p:spTree>
    <p:extLst>
      <p:ext uri="{BB962C8B-B14F-4D97-AF65-F5344CB8AC3E}">
        <p14:creationId xmlns:p14="http://schemas.microsoft.com/office/powerpoint/2010/main" val="358834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7A6D-5CD0-477D-A918-23A60A83B0D0}"/>
              </a:ext>
            </a:extLst>
          </p:cNvPr>
          <p:cNvSpPr>
            <a:spLocks noGrp="1"/>
          </p:cNvSpPr>
          <p:nvPr>
            <p:ph type="title"/>
          </p:nvPr>
        </p:nvSpPr>
        <p:spPr>
          <a:solidFill>
            <a:srgbClr val="FFC000"/>
          </a:solidFill>
        </p:spPr>
        <p:txBody>
          <a:bodyPr/>
          <a:lstStyle/>
          <a:p>
            <a:r>
              <a:rPr lang="ko-KR" altLang="en-US" dirty="0"/>
              <a:t>과제 </a:t>
            </a:r>
            <a:r>
              <a:rPr lang="en-US" altLang="ko-KR" dirty="0"/>
              <a:t>: </a:t>
            </a:r>
            <a:r>
              <a:rPr lang="ko-KR" altLang="en-US" dirty="0"/>
              <a:t>구의 표면적 공식 증명</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0A40D5-2502-4004-BC4E-89E1892F04E3}"/>
                  </a:ext>
                </a:extLst>
              </p:cNvPr>
              <p:cNvSpPr>
                <a:spLocks noGrp="1"/>
              </p:cNvSpPr>
              <p:nvPr>
                <p:ph idx="1"/>
              </p:nvPr>
            </p:nvSpPr>
            <p:spPr>
              <a:xfrm>
                <a:off x="681038" y="1255271"/>
                <a:ext cx="8543925" cy="1199086"/>
              </a:xfrm>
            </p:spPr>
            <p:txBody>
              <a:bodyPr>
                <a:normAutofit/>
              </a:bodyPr>
              <a:lstStyle/>
              <a:p>
                <a:pPr marL="457200" indent="-457200">
                  <a:buFont typeface="Arial" panose="020B0604020202020204" pitchFamily="34" charset="0"/>
                  <a:buChar char="•"/>
                </a:pPr>
                <a:r>
                  <a:rPr lang="ko-KR" altLang="en-US" dirty="0"/>
                  <a:t>반지름이 </a:t>
                </a:r>
                <a14:m>
                  <m:oMath xmlns:m="http://schemas.openxmlformats.org/officeDocument/2006/math">
                    <m:r>
                      <a:rPr lang="en-US" i="1">
                        <a:latin typeface="Cambria Math" panose="02040503050406030204" pitchFamily="18" charset="0"/>
                      </a:rPr>
                      <m:t>𝑟</m:t>
                    </m:r>
                  </m:oMath>
                </a14:m>
                <a:r>
                  <a:rPr lang="ko-KR" altLang="en-US" dirty="0"/>
                  <a:t>인 원의 면적이 </a:t>
                </a:r>
                <a14:m>
                  <m:oMath xmlns:m="http://schemas.openxmlformats.org/officeDocument/2006/math">
                    <m:r>
                      <a:rPr lang="el-GR"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 </m:t>
                    </m:r>
                  </m:oMath>
                </a14:m>
                <a:r>
                  <a:rPr lang="ko-KR" altLang="en-US" dirty="0"/>
                  <a:t>일때</a:t>
                </a:r>
                <a:r>
                  <a:rPr lang="en-US" altLang="ko-KR" dirty="0"/>
                  <a:t>, </a:t>
                </a:r>
                <a:r>
                  <a:rPr lang="ko-KR" altLang="en-US" dirty="0"/>
                  <a:t>구의 표면적은 </a:t>
                </a:r>
                <a14:m>
                  <m:oMath xmlns:m="http://schemas.openxmlformats.org/officeDocument/2006/math">
                    <m:r>
                      <a:rPr lang="en-US" i="1">
                        <a:latin typeface="Cambria Math" panose="02040503050406030204" pitchFamily="18" charset="0"/>
                      </a:rPr>
                      <m:t>4</m:t>
                    </m:r>
                    <m:r>
                      <a:rPr lang="el-GR"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oMath>
                </a14:m>
                <a:r>
                  <a:rPr lang="ko-KR" altLang="en-US" dirty="0"/>
                  <a:t> 임을 </a:t>
                </a:r>
                <a:r>
                  <a:rPr lang="en-US" dirty="0"/>
                  <a:t>Cartesian </a:t>
                </a:r>
                <a:r>
                  <a:rPr lang="ko-KR" altLang="en-US" dirty="0"/>
                  <a:t>좌표계를 이용하여 증명하세요</a:t>
                </a:r>
                <a:r>
                  <a:rPr lang="en-US" altLang="ko-KR" dirty="0"/>
                  <a:t>.</a:t>
                </a:r>
                <a:endParaRPr lang="en-US" dirty="0"/>
              </a:p>
            </p:txBody>
          </p:sp>
        </mc:Choice>
        <mc:Fallback xmlns="">
          <p:sp>
            <p:nvSpPr>
              <p:cNvPr id="3" name="Content Placeholder 2">
                <a:extLst>
                  <a:ext uri="{FF2B5EF4-FFF2-40B4-BE49-F238E27FC236}">
                    <a16:creationId xmlns:a16="http://schemas.microsoft.com/office/drawing/2014/main" id="{9A0A40D5-2502-4004-BC4E-89E1892F04E3}"/>
                  </a:ext>
                </a:extLst>
              </p:cNvPr>
              <p:cNvSpPr>
                <a:spLocks noGrp="1" noRot="1" noChangeAspect="1" noMove="1" noResize="1" noEditPoints="1" noAdjustHandles="1" noChangeArrowheads="1" noChangeShapeType="1" noTextEdit="1"/>
              </p:cNvSpPr>
              <p:nvPr>
                <p:ph idx="1"/>
              </p:nvPr>
            </p:nvSpPr>
            <p:spPr>
              <a:xfrm>
                <a:off x="681038" y="1255271"/>
                <a:ext cx="8543925" cy="1199086"/>
              </a:xfrm>
              <a:blipFill>
                <a:blip r:embed="rId2"/>
                <a:stretch>
                  <a:fillRect l="-1285" t="-7107" r="-257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F8DC4EC-4D43-4276-8794-CE92F45D123F}"/>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8FE40EBB-C701-47E5-9ACB-3193EF214117}"/>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2B707D68-9FCF-442F-8B38-4635C15CF042}"/>
              </a:ext>
            </a:extLst>
          </p:cNvPr>
          <p:cNvSpPr>
            <a:spLocks noGrp="1"/>
          </p:cNvSpPr>
          <p:nvPr>
            <p:ph type="sldNum" sz="quarter" idx="12"/>
          </p:nvPr>
        </p:nvSpPr>
        <p:spPr/>
        <p:txBody>
          <a:bodyPr/>
          <a:lstStyle/>
          <a:p>
            <a:fld id="{AA0EB1BB-D2B3-481B-A5E1-F093F8D3CD29}" type="slidenum">
              <a:rPr lang="en-US" smtClean="0"/>
              <a:t>20</a:t>
            </a:fld>
            <a:endParaRPr lang="en-US"/>
          </a:p>
        </p:txBody>
      </p:sp>
      <p:pic>
        <p:nvPicPr>
          <p:cNvPr id="7" name="Picture 2" descr="enter image description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3" y="2622086"/>
            <a:ext cx="3968902" cy="327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951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2783-4BAB-48E3-A206-C0E979F444B3}"/>
              </a:ext>
            </a:extLst>
          </p:cNvPr>
          <p:cNvSpPr>
            <a:spLocks noGrp="1"/>
          </p:cNvSpPr>
          <p:nvPr>
            <p:ph type="title"/>
          </p:nvPr>
        </p:nvSpPr>
        <p:spPr>
          <a:noFill/>
        </p:spPr>
        <p:txBody>
          <a:bodyPr/>
          <a:lstStyle/>
          <a:p>
            <a:r>
              <a:rPr lang="ko-KR" altLang="en-US"/>
              <a:t>구의 표면적 증명의 예</a:t>
            </a:r>
            <a:r>
              <a:rPr lang="en-US" altLang="ko-KR"/>
              <a:t>(</a:t>
            </a:r>
            <a:r>
              <a:rPr lang="ko-KR" altLang="en-US"/>
              <a:t>정답 아님</a:t>
            </a:r>
            <a:r>
              <a:rPr lang="en-US" altLang="ko-KR"/>
              <a:t>.)</a:t>
            </a:r>
            <a:endParaRPr lang="en-US" dirty="0"/>
          </a:p>
        </p:txBody>
      </p:sp>
      <p:sp>
        <p:nvSpPr>
          <p:cNvPr id="4" name="Date Placeholder 3">
            <a:extLst>
              <a:ext uri="{FF2B5EF4-FFF2-40B4-BE49-F238E27FC236}">
                <a16:creationId xmlns:a16="http://schemas.microsoft.com/office/drawing/2014/main" id="{50878A96-2B3C-452F-935D-645F1C34AAEC}"/>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450181E6-BBC2-4F1D-BF13-E0954DFEC765}"/>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BC8B2EA0-76D0-4621-8027-4FC1999B705D}"/>
              </a:ext>
            </a:extLst>
          </p:cNvPr>
          <p:cNvSpPr>
            <a:spLocks noGrp="1"/>
          </p:cNvSpPr>
          <p:nvPr>
            <p:ph type="sldNum" sz="quarter" idx="12"/>
          </p:nvPr>
        </p:nvSpPr>
        <p:spPr/>
        <p:txBody>
          <a:bodyPr/>
          <a:lstStyle/>
          <a:p>
            <a:fld id="{AA0EB1BB-D2B3-481B-A5E1-F093F8D3CD29}" type="slidenum">
              <a:rPr lang="en-US" smtClean="0"/>
              <a:t>21</a:t>
            </a:fld>
            <a:endParaRPr lang="en-US"/>
          </a:p>
        </p:txBody>
      </p:sp>
      <p:pic>
        <p:nvPicPr>
          <p:cNvPr id="1026" name="Picture 2" descr="Related image">
            <a:extLst>
              <a:ext uri="{FF2B5EF4-FFF2-40B4-BE49-F238E27FC236}">
                <a16:creationId xmlns:a16="http://schemas.microsoft.com/office/drawing/2014/main" id="{9630DBD9-8EEA-4422-BE5C-C8EF758ECA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13359"/>
            <a:ext cx="8543925" cy="480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19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49EE-95AA-4AFB-851E-EE38A2C9D5D4}"/>
              </a:ext>
            </a:extLst>
          </p:cNvPr>
          <p:cNvSpPr>
            <a:spLocks noGrp="1"/>
          </p:cNvSpPr>
          <p:nvPr>
            <p:ph type="title"/>
          </p:nvPr>
        </p:nvSpPr>
        <p:spPr/>
        <p:txBody>
          <a:bodyPr/>
          <a:lstStyle/>
          <a:p>
            <a:r>
              <a:rPr lang="ko-KR" altLang="en-US" dirty="0"/>
              <a:t>집합</a:t>
            </a:r>
            <a:endParaRPr lang="en-US" dirty="0"/>
          </a:p>
        </p:txBody>
      </p:sp>
      <p:sp>
        <p:nvSpPr>
          <p:cNvPr id="3" name="Text Placeholder 2">
            <a:extLst>
              <a:ext uri="{FF2B5EF4-FFF2-40B4-BE49-F238E27FC236}">
                <a16:creationId xmlns:a16="http://schemas.microsoft.com/office/drawing/2014/main" id="{3F659062-26D5-4B21-919A-9E8A461782FB}"/>
              </a:ext>
            </a:extLst>
          </p:cNvPr>
          <p:cNvSpPr>
            <a:spLocks noGrp="1"/>
          </p:cNvSpPr>
          <p:nvPr>
            <p:ph type="body" idx="1"/>
          </p:nvPr>
        </p:nvSpPr>
        <p:spPr/>
        <p:txBody>
          <a:bodyPr/>
          <a:lstStyle/>
          <a:p>
            <a:r>
              <a:rPr lang="ko-KR" altLang="en-US" dirty="0"/>
              <a:t>집합의 정의</a:t>
            </a:r>
            <a:endParaRPr lang="en-US" altLang="ko-KR" dirty="0"/>
          </a:p>
          <a:p>
            <a:r>
              <a:rPr lang="ko-KR" altLang="en-US" dirty="0"/>
              <a:t>집합의 예</a:t>
            </a:r>
            <a:endParaRPr lang="en-US" dirty="0"/>
          </a:p>
        </p:txBody>
      </p:sp>
      <p:sp>
        <p:nvSpPr>
          <p:cNvPr id="4" name="Date Placeholder 3">
            <a:extLst>
              <a:ext uri="{FF2B5EF4-FFF2-40B4-BE49-F238E27FC236}">
                <a16:creationId xmlns:a16="http://schemas.microsoft.com/office/drawing/2014/main" id="{250FEFD7-DCD5-4612-8A1B-A31D6C9006BF}"/>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3EB50AAF-E685-4235-B6EE-2D1682BAAD17}"/>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209F8DEC-CCDD-402E-9A3B-C2DA0699B321}"/>
              </a:ext>
            </a:extLst>
          </p:cNvPr>
          <p:cNvSpPr>
            <a:spLocks noGrp="1"/>
          </p:cNvSpPr>
          <p:nvPr>
            <p:ph type="sldNum" sz="quarter" idx="12"/>
          </p:nvPr>
        </p:nvSpPr>
        <p:spPr/>
        <p:txBody>
          <a:bodyPr/>
          <a:lstStyle/>
          <a:p>
            <a:fld id="{AA0EB1BB-D2B3-481B-A5E1-F093F8D3CD29}" type="slidenum">
              <a:rPr lang="en-US" smtClean="0"/>
              <a:t>22</a:t>
            </a:fld>
            <a:endParaRPr lang="en-US"/>
          </a:p>
        </p:txBody>
      </p:sp>
    </p:spTree>
    <p:extLst>
      <p:ext uri="{BB962C8B-B14F-4D97-AF65-F5344CB8AC3E}">
        <p14:creationId xmlns:p14="http://schemas.microsoft.com/office/powerpoint/2010/main" val="2286047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F32E-985E-4D82-AB74-27B3E4D80D5C}"/>
              </a:ext>
            </a:extLst>
          </p:cNvPr>
          <p:cNvSpPr>
            <a:spLocks noGrp="1"/>
          </p:cNvSpPr>
          <p:nvPr>
            <p:ph type="title"/>
          </p:nvPr>
        </p:nvSpPr>
        <p:spPr/>
        <p:txBody>
          <a:bodyPr/>
          <a:lstStyle/>
          <a:p>
            <a:r>
              <a:rPr lang="ko-KR" altLang="en-US" dirty="0"/>
              <a:t>집합</a:t>
            </a:r>
            <a:r>
              <a:rPr lang="en-US" altLang="ko-KR" dirty="0"/>
              <a:t>(Set)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2C53F1-135D-42A7-8B7D-4E61C0440F68}"/>
                  </a:ext>
                </a:extLst>
              </p:cNvPr>
              <p:cNvSpPr>
                <a:spLocks noGrp="1"/>
              </p:cNvSpPr>
              <p:nvPr>
                <p:ph idx="1"/>
              </p:nvPr>
            </p:nvSpPr>
            <p:spPr>
              <a:xfrm>
                <a:off x="681038" y="1255271"/>
                <a:ext cx="8543925" cy="2981169"/>
              </a:xfrm>
            </p:spPr>
            <p:txBody>
              <a:bodyPr>
                <a:normAutofit fontScale="70000" lnSpcReduction="20000"/>
              </a:bodyPr>
              <a:lstStyle/>
              <a:p>
                <a:pPr>
                  <a:lnSpc>
                    <a:spcPct val="120000"/>
                  </a:lnSpc>
                </a:pPr>
                <a:r>
                  <a:rPr lang="ko-KR" altLang="en-US" dirty="0"/>
                  <a:t>집합은 수학에서 가장 기본적인 개념이다</a:t>
                </a:r>
                <a:r>
                  <a:rPr lang="en-US" altLang="ko-KR" dirty="0"/>
                  <a:t>.</a:t>
                </a:r>
              </a:p>
              <a:p>
                <a:pPr>
                  <a:lnSpc>
                    <a:spcPct val="120000"/>
                  </a:lnSpc>
                </a:pPr>
                <a:r>
                  <a:rPr lang="ko-KR" altLang="en-US" dirty="0"/>
                  <a:t>집합</a:t>
                </a:r>
                <a:r>
                  <a:rPr lang="en-US" altLang="ko-KR" dirty="0"/>
                  <a:t>(</a:t>
                </a:r>
                <a:r>
                  <a:rPr lang="ko-KR" altLang="en-US" dirty="0"/>
                  <a:t>集合</a:t>
                </a:r>
                <a:r>
                  <a:rPr lang="en-US" altLang="ko-KR" dirty="0"/>
                  <a:t>, set)</a:t>
                </a:r>
                <a:r>
                  <a:rPr lang="ko-KR" altLang="en-US" dirty="0"/>
                  <a:t>은 명확한 기준에 의하여 주어진 서로 다른 원소</a:t>
                </a:r>
                <a:r>
                  <a:rPr lang="en-US" altLang="ko-KR" dirty="0"/>
                  <a:t>(element)</a:t>
                </a:r>
                <a:r>
                  <a:rPr lang="ko-KR" altLang="en-US" dirty="0"/>
                  <a:t>들이 모여 이루는 새로운 대상이다</a:t>
                </a:r>
                <a:r>
                  <a:rPr lang="en-US" altLang="ko-KR" dirty="0"/>
                  <a:t>.</a:t>
                </a:r>
              </a:p>
              <a:p>
                <a:pPr>
                  <a:lnSpc>
                    <a:spcPct val="120000"/>
                  </a:lnSpc>
                </a:pPr>
                <a:r>
                  <a:rPr lang="ko-KR" altLang="en-US" dirty="0"/>
                  <a:t>어떤 원소들이 집합에 속하는지 여부는 명확해야 한다</a:t>
                </a:r>
                <a:r>
                  <a:rPr lang="en-US" altLang="ko-KR" dirty="0"/>
                  <a:t>.</a:t>
                </a:r>
              </a:p>
              <a:p>
                <a:pPr>
                  <a:lnSpc>
                    <a:spcPct val="120000"/>
                  </a:lnSpc>
                </a:pPr>
                <a:r>
                  <a:rPr lang="ko-KR" altLang="en-US" dirty="0"/>
                  <a:t>원소들의 순서나 연산등이 정의되지 않는다</a:t>
                </a:r>
                <a:r>
                  <a:rPr lang="en-US" altLang="ko-KR" dirty="0"/>
                  <a:t>. </a:t>
                </a:r>
                <a:endParaRPr lang="en-US" dirty="0"/>
              </a:p>
              <a:p>
                <a:pPr>
                  <a:lnSpc>
                    <a:spcPct val="120000"/>
                  </a:lnSpc>
                </a:pPr>
                <a:r>
                  <a:rPr lang="en-US" dirty="0"/>
                  <a:t>a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A </a:t>
                </a:r>
              </a:p>
              <a:p>
                <a:pPr lvl="1">
                  <a:lnSpc>
                    <a:spcPct val="120000"/>
                  </a:lnSpc>
                </a:pPr>
                <a:r>
                  <a:rPr lang="en-US" altLang="ko-KR" dirty="0"/>
                  <a:t>a </a:t>
                </a:r>
                <a:r>
                  <a:rPr lang="ko-KR" altLang="en-US" dirty="0"/>
                  <a:t>원소가 집합 </a:t>
                </a:r>
                <a:r>
                  <a:rPr lang="en-US" altLang="ko-KR" dirty="0"/>
                  <a:t>A</a:t>
                </a:r>
                <a:r>
                  <a:rPr lang="ko-KR" altLang="en-US" dirty="0"/>
                  <a:t>에 속하는 것을 나타낸다</a:t>
                </a:r>
                <a:r>
                  <a:rPr lang="en-US" altLang="ko-KR" dirty="0"/>
                  <a:t>.</a:t>
                </a:r>
                <a:endParaRPr lang="en-US" dirty="0"/>
              </a:p>
            </p:txBody>
          </p:sp>
        </mc:Choice>
        <mc:Fallback xmlns="">
          <p:sp>
            <p:nvSpPr>
              <p:cNvPr id="3" name="Content Placeholder 2">
                <a:extLst>
                  <a:ext uri="{FF2B5EF4-FFF2-40B4-BE49-F238E27FC236}">
                    <a16:creationId xmlns:a16="http://schemas.microsoft.com/office/drawing/2014/main" id="{142C53F1-135D-42A7-8B7D-4E61C0440F68}"/>
                  </a:ext>
                </a:extLst>
              </p:cNvPr>
              <p:cNvSpPr>
                <a:spLocks noGrp="1" noRot="1" noChangeAspect="1" noMove="1" noResize="1" noEditPoints="1" noAdjustHandles="1" noChangeArrowheads="1" noChangeShapeType="1" noTextEdit="1"/>
              </p:cNvSpPr>
              <p:nvPr>
                <p:ph idx="1"/>
              </p:nvPr>
            </p:nvSpPr>
            <p:spPr>
              <a:xfrm>
                <a:off x="681038" y="1255271"/>
                <a:ext cx="8543925" cy="2981169"/>
              </a:xfrm>
              <a:blipFill>
                <a:blip r:embed="rId2"/>
                <a:stretch>
                  <a:fillRect l="-642" t="-163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63FCE72-B3DB-48A3-BE73-8690209E1888}"/>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6985E460-6F0D-44D2-8180-7950ECD1D67D}"/>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30934FF4-EA8D-49CE-A02E-40BD38D1965C}"/>
              </a:ext>
            </a:extLst>
          </p:cNvPr>
          <p:cNvSpPr>
            <a:spLocks noGrp="1"/>
          </p:cNvSpPr>
          <p:nvPr>
            <p:ph type="sldNum" sz="quarter" idx="12"/>
          </p:nvPr>
        </p:nvSpPr>
        <p:spPr/>
        <p:txBody>
          <a:bodyPr/>
          <a:lstStyle/>
          <a:p>
            <a:fld id="{AA0EB1BB-D2B3-481B-A5E1-F093F8D3CD29}" type="slidenum">
              <a:rPr lang="en-US" smtClean="0"/>
              <a:t>23</a:t>
            </a:fld>
            <a:endParaRPr lang="en-US"/>
          </a:p>
        </p:txBody>
      </p:sp>
      <p:pic>
        <p:nvPicPr>
          <p:cNvPr id="1036" name="Picture 12" descr="https://upload.wikimedia.org/wikipedia/commons/thumb/3/37/Example_of_a_set.svg/220px-Example_of_a_set.svg.png">
            <a:extLst>
              <a:ext uri="{FF2B5EF4-FFF2-40B4-BE49-F238E27FC236}">
                <a16:creationId xmlns:a16="http://schemas.microsoft.com/office/drawing/2014/main" id="{CDB09573-E2DA-41CD-ACC9-F679278C1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427" y="3940079"/>
            <a:ext cx="2789111" cy="23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82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3138-DD0B-4691-AF8C-27E4BB55A0CC}"/>
              </a:ext>
            </a:extLst>
          </p:cNvPr>
          <p:cNvSpPr>
            <a:spLocks noGrp="1"/>
          </p:cNvSpPr>
          <p:nvPr>
            <p:ph type="title"/>
          </p:nvPr>
        </p:nvSpPr>
        <p:spPr/>
        <p:txBody>
          <a:bodyPr/>
          <a:lstStyle/>
          <a:p>
            <a:r>
              <a:rPr lang="ko-KR" altLang="en-US" dirty="0"/>
              <a:t>집합의 예</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2234AD-249F-4CB0-905C-1D2F93CAAEE6}"/>
                  </a:ext>
                </a:extLst>
              </p:cNvPr>
              <p:cNvSpPr>
                <a:spLocks noGrp="1"/>
              </p:cNvSpPr>
              <p:nvPr>
                <p:ph idx="1"/>
              </p:nvPr>
            </p:nvSpPr>
            <p:spPr/>
            <p:txBody>
              <a:bodyPr>
                <a:normAutofit fontScale="62500" lnSpcReduction="20000"/>
              </a:bodyPr>
              <a:lstStyle/>
              <a:p>
                <a:pPr>
                  <a:lnSpc>
                    <a:spcPct val="120000"/>
                  </a:lnSpc>
                </a:pPr>
                <a:r>
                  <a:rPr lang="en-US" dirty="0"/>
                  <a:t> </a:t>
                </a:r>
                <a:r>
                  <a:rPr lang="en-US" dirty="0">
                    <a:latin typeface="Castellar" panose="020A0402060406010301" pitchFamily="18" charset="0"/>
                  </a:rPr>
                  <a:t>N</a:t>
                </a:r>
                <a:r>
                  <a:rPr lang="en-US" dirty="0"/>
                  <a:t> </a:t>
                </a:r>
              </a:p>
              <a:p>
                <a:pPr lvl="1">
                  <a:lnSpc>
                    <a:spcPct val="120000"/>
                  </a:lnSpc>
                </a:pPr>
                <a:r>
                  <a:rPr lang="ko-KR" altLang="en-US" dirty="0"/>
                  <a:t>자연수의 집합</a:t>
                </a:r>
                <a:endParaRPr lang="en-US" altLang="ko-KR" dirty="0"/>
              </a:p>
              <a:p>
                <a:pPr lvl="1">
                  <a:lnSpc>
                    <a:spcPct val="120000"/>
                  </a:lnSpc>
                </a:pPr>
                <a:r>
                  <a:rPr lang="ko-KR" altLang="en-US" dirty="0"/>
                  <a:t>문맥에 따라 </a:t>
                </a:r>
                <a:r>
                  <a:rPr lang="en-US" altLang="ko-KR" dirty="0"/>
                  <a:t>0</a:t>
                </a:r>
                <a:r>
                  <a:rPr lang="ko-KR" altLang="en-US" dirty="0"/>
                  <a:t>부터 시작할 수도 있고</a:t>
                </a:r>
                <a:r>
                  <a:rPr lang="en-US" altLang="ko-KR" dirty="0"/>
                  <a:t>, 1</a:t>
                </a:r>
                <a:r>
                  <a:rPr lang="ko-KR" altLang="en-US" dirty="0"/>
                  <a:t>부터 시작할 수도 있다</a:t>
                </a:r>
                <a:r>
                  <a:rPr lang="en-US" altLang="ko-KR" dirty="0"/>
                  <a:t>.</a:t>
                </a:r>
              </a:p>
              <a:p>
                <a:pPr>
                  <a:lnSpc>
                    <a:spcPct val="120000"/>
                  </a:lnSpc>
                </a:pPr>
                <a:r>
                  <a:rPr lang="en-US" dirty="0"/>
                  <a:t> </a:t>
                </a:r>
                <a:r>
                  <a:rPr lang="en-US" dirty="0">
                    <a:latin typeface="Castellar" panose="020A0402060406010301" pitchFamily="18" charset="0"/>
                  </a:rPr>
                  <a:t>Z</a:t>
                </a:r>
                <a:r>
                  <a:rPr lang="en-US" dirty="0"/>
                  <a:t> = { …, -2, -1, 0, 1, 2, …}</a:t>
                </a:r>
              </a:p>
              <a:p>
                <a:pPr lvl="1">
                  <a:lnSpc>
                    <a:spcPct val="120000"/>
                  </a:lnSpc>
                </a:pPr>
                <a:r>
                  <a:rPr lang="ko-KR" altLang="en-US" dirty="0"/>
                  <a:t>정수의 집합</a:t>
                </a:r>
                <a:endParaRPr lang="en-US" dirty="0"/>
              </a:p>
              <a:p>
                <a:pPr>
                  <a:lnSpc>
                    <a:spcPct val="120000"/>
                  </a:lnSpc>
                </a:pPr>
                <a:r>
                  <a:rPr lang="en-US" dirty="0"/>
                  <a:t> </a:t>
                </a:r>
                <a:r>
                  <a:rPr lang="en-US" dirty="0">
                    <a:latin typeface="Castellar" panose="020A0402060406010301" pitchFamily="18" charset="0"/>
                  </a:rPr>
                  <a:t>Q</a:t>
                </a:r>
                <a:r>
                  <a:rPr lang="en-US" dirty="0"/>
                  <a:t> = { m/n : m, n </a:t>
                </a:r>
                <a14:m>
                  <m:oMath xmlns:m="http://schemas.openxmlformats.org/officeDocument/2006/math">
                    <m:r>
                      <a:rPr lang="en-US" b="0" i="0">
                        <a:latin typeface="Cambria Math" panose="02040503050406030204" pitchFamily="18" charset="0"/>
                        <a:ea typeface="Cambria Math" panose="02040503050406030204" pitchFamily="18" charset="0"/>
                      </a:rPr>
                      <m:t>∈</m:t>
                    </m:r>
                  </m:oMath>
                </a14:m>
                <a:r>
                  <a:rPr lang="en-US" dirty="0"/>
                  <a:t> </a:t>
                </a:r>
                <a:r>
                  <a:rPr lang="en-US" dirty="0">
                    <a:latin typeface="Castellar" panose="020A0402060406010301" pitchFamily="18" charset="0"/>
                  </a:rPr>
                  <a:t>Z</a:t>
                </a:r>
                <a:r>
                  <a:rPr lang="en-US" dirty="0"/>
                  <a:t>, n ≠ 0 }</a:t>
                </a:r>
              </a:p>
              <a:p>
                <a:pPr lvl="1">
                  <a:lnSpc>
                    <a:spcPct val="120000"/>
                  </a:lnSpc>
                </a:pPr>
                <a:r>
                  <a:rPr lang="ko-KR" altLang="en-US" dirty="0"/>
                  <a:t>유리수의 집합</a:t>
                </a:r>
                <a:endParaRPr lang="en-US" dirty="0"/>
              </a:p>
              <a:p>
                <a:pPr>
                  <a:lnSpc>
                    <a:spcPct val="120000"/>
                  </a:lnSpc>
                </a:pPr>
                <a:r>
                  <a:rPr lang="en-US" dirty="0"/>
                  <a:t> </a:t>
                </a:r>
                <a:r>
                  <a:rPr lang="en-US" dirty="0">
                    <a:latin typeface="Castellar" panose="020A0402060406010301" pitchFamily="18" charset="0"/>
                  </a:rPr>
                  <a:t>R</a:t>
                </a:r>
              </a:p>
              <a:p>
                <a:pPr lvl="1">
                  <a:lnSpc>
                    <a:spcPct val="120000"/>
                  </a:lnSpc>
                </a:pPr>
                <a:r>
                  <a:rPr lang="ko-KR" altLang="en-US" dirty="0"/>
                  <a:t>실수의 집합</a:t>
                </a:r>
                <a:endParaRPr lang="en-US" altLang="ko-KR" dirty="0"/>
              </a:p>
              <a:p>
                <a:pPr>
                  <a:lnSpc>
                    <a:spcPct val="120000"/>
                  </a:lnSpc>
                </a:pPr>
                <a:r>
                  <a:rPr lang="en-US" dirty="0"/>
                  <a:t> </a:t>
                </a:r>
                <a:r>
                  <a:rPr lang="en-US" dirty="0">
                    <a:latin typeface="Castellar" panose="020A0402060406010301" pitchFamily="18" charset="0"/>
                  </a:rPr>
                  <a:t>C</a:t>
                </a:r>
                <a:r>
                  <a:rPr lang="en-US" dirty="0"/>
                  <a:t> = { a + b</a:t>
                </a:r>
                <a:r>
                  <a:rPr lang="en-US" i="1" dirty="0"/>
                  <a:t>i</a:t>
                </a:r>
                <a:r>
                  <a:rPr lang="en-US" dirty="0"/>
                  <a:t> : a, b </a:t>
                </a:r>
                <a14:m>
                  <m:oMath xmlns:m="http://schemas.openxmlformats.org/officeDocument/2006/math">
                    <m:r>
                      <a:rPr lang="en-US">
                        <a:latin typeface="Cambria Math" panose="02040503050406030204" pitchFamily="18" charset="0"/>
                        <a:ea typeface="Cambria Math" panose="02040503050406030204" pitchFamily="18" charset="0"/>
                      </a:rPr>
                      <m:t>∈</m:t>
                    </m:r>
                  </m:oMath>
                </a14:m>
                <a:r>
                  <a:rPr lang="en-US" dirty="0"/>
                  <a:t> </a:t>
                </a:r>
                <a:r>
                  <a:rPr lang="en-US" dirty="0">
                    <a:latin typeface="Castellar" panose="020A0402060406010301" pitchFamily="18" charset="0"/>
                  </a:rPr>
                  <a:t>R</a:t>
                </a:r>
                <a:r>
                  <a:rPr lang="en-US" dirty="0"/>
                  <a:t>}</a:t>
                </a:r>
              </a:p>
              <a:p>
                <a:pPr lvl="1">
                  <a:lnSpc>
                    <a:spcPct val="120000"/>
                  </a:lnSpc>
                </a:pPr>
                <a:r>
                  <a:rPr lang="ko-KR" altLang="en-US" dirty="0"/>
                  <a:t>복소수의 집합</a:t>
                </a:r>
                <a:endParaRPr lang="en-US" altLang="ko-KR" dirty="0"/>
              </a:p>
              <a:p>
                <a:pPr>
                  <a:lnSpc>
                    <a:spcPct val="120000"/>
                  </a:lnSpc>
                </a:pPr>
                <a:r>
                  <a:rPr lang="en-US" dirty="0"/>
                  <a:t> </a:t>
                </a:r>
                <a:r>
                  <a:rPr lang="en-US" dirty="0">
                    <a:latin typeface="Castellar" panose="020A0402060406010301" pitchFamily="18" charset="0"/>
                  </a:rPr>
                  <a:t>H</a:t>
                </a:r>
                <a:r>
                  <a:rPr lang="en-US" dirty="0"/>
                  <a:t> = { a + b</a:t>
                </a:r>
                <a:r>
                  <a:rPr lang="en-US" i="1" dirty="0"/>
                  <a:t>i</a:t>
                </a:r>
                <a:r>
                  <a:rPr lang="en-US" dirty="0"/>
                  <a:t> + </a:t>
                </a:r>
                <a:r>
                  <a:rPr lang="en-US" dirty="0" err="1"/>
                  <a:t>c</a:t>
                </a:r>
                <a:r>
                  <a:rPr lang="en-US" i="1" dirty="0" err="1"/>
                  <a:t>j</a:t>
                </a:r>
                <a:r>
                  <a:rPr lang="en-US" dirty="0"/>
                  <a:t> + d</a:t>
                </a:r>
                <a:r>
                  <a:rPr lang="en-US" i="1" dirty="0"/>
                  <a:t>k</a:t>
                </a:r>
                <a:r>
                  <a:rPr lang="en-US" dirty="0"/>
                  <a:t> : a, b, c, d </a:t>
                </a:r>
                <a14:m>
                  <m:oMath xmlns:m="http://schemas.openxmlformats.org/officeDocument/2006/math">
                    <m:r>
                      <a:rPr lang="en-US">
                        <a:latin typeface="Cambria Math" panose="02040503050406030204" pitchFamily="18" charset="0"/>
                        <a:ea typeface="Cambria Math" panose="02040503050406030204" pitchFamily="18" charset="0"/>
                      </a:rPr>
                      <m:t>∈</m:t>
                    </m:r>
                  </m:oMath>
                </a14:m>
                <a:r>
                  <a:rPr lang="en-US" dirty="0"/>
                  <a:t> </a:t>
                </a:r>
                <a:r>
                  <a:rPr lang="en-US" dirty="0">
                    <a:latin typeface="Castellar" panose="020A0402060406010301" pitchFamily="18" charset="0"/>
                  </a:rPr>
                  <a:t>R</a:t>
                </a:r>
                <a:r>
                  <a:rPr lang="en-US" dirty="0"/>
                  <a:t>}</a:t>
                </a:r>
              </a:p>
              <a:p>
                <a:pPr lvl="1">
                  <a:lnSpc>
                    <a:spcPct val="120000"/>
                  </a:lnSpc>
                </a:pPr>
                <a:r>
                  <a:rPr lang="ko-KR" altLang="en-US" dirty="0"/>
                  <a:t>사원수의 집합</a:t>
                </a:r>
                <a:endParaRPr lang="en-US" altLang="ko-KR" dirty="0"/>
              </a:p>
              <a:p>
                <a:pPr>
                  <a:lnSpc>
                    <a:spcPct val="120000"/>
                  </a:lnSpc>
                </a:pPr>
                <a:endParaRPr lang="en-US" dirty="0"/>
              </a:p>
              <a:p>
                <a:pPr>
                  <a:lnSpc>
                    <a:spcPct val="120000"/>
                  </a:lnSpc>
                </a:pPr>
                <a:endParaRPr lang="en-US" dirty="0"/>
              </a:p>
              <a:p>
                <a:pPr>
                  <a:lnSpc>
                    <a:spcPct val="120000"/>
                  </a:lnSpc>
                </a:pPr>
                <a:endParaRPr lang="en-US" dirty="0"/>
              </a:p>
            </p:txBody>
          </p:sp>
        </mc:Choice>
        <mc:Fallback xmlns="">
          <p:sp>
            <p:nvSpPr>
              <p:cNvPr id="3" name="Content Placeholder 2">
                <a:extLst>
                  <a:ext uri="{FF2B5EF4-FFF2-40B4-BE49-F238E27FC236}">
                    <a16:creationId xmlns:a16="http://schemas.microsoft.com/office/drawing/2014/main" id="{E52234AD-249F-4CB0-905C-1D2F93CAAEE6}"/>
                  </a:ext>
                </a:extLst>
              </p:cNvPr>
              <p:cNvSpPr>
                <a:spLocks noGrp="1" noRot="1" noChangeAspect="1" noMove="1" noResize="1" noEditPoints="1" noAdjustHandles="1" noChangeArrowheads="1" noChangeShapeType="1" noTextEdit="1"/>
              </p:cNvSpPr>
              <p:nvPr>
                <p:ph idx="1"/>
              </p:nvPr>
            </p:nvSpPr>
            <p:spPr>
              <a:blipFill>
                <a:blip r:embed="rId2"/>
                <a:stretch>
                  <a:fillRect l="-500" t="-6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9882E9A-CFE0-4592-A15E-C3B86309E6A2}"/>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7D774A9D-7C27-4A88-A527-78005C9D394A}"/>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59E11EF8-516C-43B8-8425-D6D379FC9F54}"/>
              </a:ext>
            </a:extLst>
          </p:cNvPr>
          <p:cNvSpPr>
            <a:spLocks noGrp="1"/>
          </p:cNvSpPr>
          <p:nvPr>
            <p:ph type="sldNum" sz="quarter" idx="12"/>
          </p:nvPr>
        </p:nvSpPr>
        <p:spPr/>
        <p:txBody>
          <a:bodyPr/>
          <a:lstStyle/>
          <a:p>
            <a:fld id="{AA0EB1BB-D2B3-481B-A5E1-F093F8D3CD29}" type="slidenum">
              <a:rPr lang="en-US" smtClean="0"/>
              <a:t>24</a:t>
            </a:fld>
            <a:endParaRPr lang="en-US"/>
          </a:p>
        </p:txBody>
      </p:sp>
    </p:spTree>
    <p:extLst>
      <p:ext uri="{BB962C8B-B14F-4D97-AF65-F5344CB8AC3E}">
        <p14:creationId xmlns:p14="http://schemas.microsoft.com/office/powerpoint/2010/main" val="2428909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C71E-1F44-418D-9DBB-5CADCADF663F}"/>
              </a:ext>
            </a:extLst>
          </p:cNvPr>
          <p:cNvSpPr>
            <a:spLocks noGrp="1"/>
          </p:cNvSpPr>
          <p:nvPr>
            <p:ph type="title"/>
          </p:nvPr>
        </p:nvSpPr>
        <p:spPr/>
        <p:txBody>
          <a:bodyPr/>
          <a:lstStyle/>
          <a:p>
            <a:r>
              <a:rPr lang="ko-KR" altLang="en-US" dirty="0"/>
              <a:t>스칼라</a:t>
            </a:r>
            <a:r>
              <a:rPr lang="en-US" altLang="ko-KR" dirty="0"/>
              <a:t>, </a:t>
            </a:r>
            <a:r>
              <a:rPr lang="ko-KR" altLang="en-US" dirty="0"/>
              <a:t>벡터</a:t>
            </a:r>
            <a:r>
              <a:rPr lang="en-US" altLang="ko-KR" dirty="0"/>
              <a:t>, </a:t>
            </a:r>
            <a:r>
              <a:rPr lang="ko-KR" altLang="en-US" dirty="0"/>
              <a:t>행렬</a:t>
            </a:r>
            <a:r>
              <a:rPr lang="en-US" altLang="ko-KR" dirty="0"/>
              <a:t>, </a:t>
            </a:r>
            <a:r>
              <a:rPr lang="ko-KR" altLang="en-US" dirty="0"/>
              <a:t>텐서</a:t>
            </a:r>
            <a:endParaRPr lang="en-US" dirty="0"/>
          </a:p>
        </p:txBody>
      </p:sp>
      <p:sp>
        <p:nvSpPr>
          <p:cNvPr id="3" name="Text Placeholder 2">
            <a:extLst>
              <a:ext uri="{FF2B5EF4-FFF2-40B4-BE49-F238E27FC236}">
                <a16:creationId xmlns:a16="http://schemas.microsoft.com/office/drawing/2014/main" id="{C92AEC43-4A28-474A-8BED-EC9D5672C2C6}"/>
              </a:ext>
            </a:extLst>
          </p:cNvPr>
          <p:cNvSpPr>
            <a:spLocks noGrp="1"/>
          </p:cNvSpPr>
          <p:nvPr>
            <p:ph type="body" idx="1"/>
          </p:nvPr>
        </p:nvSpPr>
        <p:spPr/>
        <p:txBody>
          <a:bodyPr/>
          <a:lstStyle/>
          <a:p>
            <a:r>
              <a:rPr lang="en-US" dirty="0"/>
              <a:t> </a:t>
            </a:r>
          </a:p>
        </p:txBody>
      </p:sp>
      <p:sp>
        <p:nvSpPr>
          <p:cNvPr id="4" name="Date Placeholder 3">
            <a:extLst>
              <a:ext uri="{FF2B5EF4-FFF2-40B4-BE49-F238E27FC236}">
                <a16:creationId xmlns:a16="http://schemas.microsoft.com/office/drawing/2014/main" id="{208291A8-24E7-4DA0-A946-F6C400302B5A}"/>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95EF84A0-0DE7-4521-8991-2A3395472B2A}"/>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9DBC39E8-4C7A-477B-AD3D-86CB78549397}"/>
              </a:ext>
            </a:extLst>
          </p:cNvPr>
          <p:cNvSpPr>
            <a:spLocks noGrp="1"/>
          </p:cNvSpPr>
          <p:nvPr>
            <p:ph type="sldNum" sz="quarter" idx="12"/>
          </p:nvPr>
        </p:nvSpPr>
        <p:spPr/>
        <p:txBody>
          <a:bodyPr/>
          <a:lstStyle/>
          <a:p>
            <a:fld id="{AA0EB1BB-D2B3-481B-A5E1-F093F8D3CD29}" type="slidenum">
              <a:rPr lang="en-US" smtClean="0"/>
              <a:t>25</a:t>
            </a:fld>
            <a:endParaRPr lang="en-US"/>
          </a:p>
        </p:txBody>
      </p:sp>
    </p:spTree>
    <p:extLst>
      <p:ext uri="{BB962C8B-B14F-4D97-AF65-F5344CB8AC3E}">
        <p14:creationId xmlns:p14="http://schemas.microsoft.com/office/powerpoint/2010/main" val="868155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ACF7-80D4-49A7-8B5E-C8F068666AD0}"/>
              </a:ext>
            </a:extLst>
          </p:cNvPr>
          <p:cNvSpPr>
            <a:spLocks noGrp="1"/>
          </p:cNvSpPr>
          <p:nvPr>
            <p:ph type="title"/>
          </p:nvPr>
        </p:nvSpPr>
        <p:spPr/>
        <p:txBody>
          <a:bodyPr/>
          <a:lstStyle/>
          <a:p>
            <a:r>
              <a:rPr lang="ko-KR" altLang="en-US" dirty="0"/>
              <a:t>스칼라</a:t>
            </a:r>
            <a:r>
              <a:rPr lang="en-US" altLang="ko-KR" dirty="0"/>
              <a:t>, </a:t>
            </a:r>
            <a:r>
              <a:rPr lang="ko-KR" altLang="en-US" dirty="0"/>
              <a:t>벡터</a:t>
            </a:r>
            <a:r>
              <a:rPr lang="en-US" altLang="ko-KR" dirty="0"/>
              <a:t>, </a:t>
            </a:r>
            <a:r>
              <a:rPr lang="ko-KR" altLang="en-US" dirty="0"/>
              <a:t>행렬</a:t>
            </a:r>
            <a:r>
              <a:rPr lang="en-US" altLang="ko-KR" dirty="0"/>
              <a:t>, </a:t>
            </a:r>
            <a:r>
              <a:rPr lang="ko-KR" altLang="en-US" dirty="0"/>
              <a:t>텐서</a:t>
            </a:r>
            <a:endParaRPr lang="en-US" dirty="0"/>
          </a:p>
        </p:txBody>
      </p:sp>
      <p:sp>
        <p:nvSpPr>
          <p:cNvPr id="4" name="Date Placeholder 3">
            <a:extLst>
              <a:ext uri="{FF2B5EF4-FFF2-40B4-BE49-F238E27FC236}">
                <a16:creationId xmlns:a16="http://schemas.microsoft.com/office/drawing/2014/main" id="{D9E22F15-9C78-470A-BE89-DA7C1DFB87EC}"/>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FD10682C-6F11-437C-8CA0-F24C45F97210}"/>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53F57DB9-67A4-433F-996E-DF94E0B2095F}"/>
              </a:ext>
            </a:extLst>
          </p:cNvPr>
          <p:cNvSpPr>
            <a:spLocks noGrp="1"/>
          </p:cNvSpPr>
          <p:nvPr>
            <p:ph type="sldNum" sz="quarter" idx="12"/>
          </p:nvPr>
        </p:nvSpPr>
        <p:spPr/>
        <p:txBody>
          <a:bodyPr/>
          <a:lstStyle/>
          <a:p>
            <a:fld id="{AA0EB1BB-D2B3-481B-A5E1-F093F8D3CD29}" type="slidenum">
              <a:rPr lang="en-US" smtClean="0"/>
              <a:t>26</a:t>
            </a:fld>
            <a:endParaRPr lang="en-US"/>
          </a:p>
        </p:txBody>
      </p:sp>
      <p:pic>
        <p:nvPicPr>
          <p:cNvPr id="8" name="Content Placeholder 7">
            <a:extLst>
              <a:ext uri="{FF2B5EF4-FFF2-40B4-BE49-F238E27FC236}">
                <a16:creationId xmlns:a16="http://schemas.microsoft.com/office/drawing/2014/main" id="{E3316651-9273-4CC5-8806-E2D5C5E8DC48}"/>
              </a:ext>
            </a:extLst>
          </p:cNvPr>
          <p:cNvPicPr>
            <a:picLocks noGrp="1" noChangeAspect="1"/>
          </p:cNvPicPr>
          <p:nvPr>
            <p:ph idx="1"/>
          </p:nvPr>
        </p:nvPicPr>
        <p:blipFill>
          <a:blip r:embed="rId2"/>
          <a:stretch>
            <a:fillRect/>
          </a:stretch>
        </p:blipFill>
        <p:spPr>
          <a:xfrm>
            <a:off x="957874" y="2124687"/>
            <a:ext cx="8543925" cy="3194520"/>
          </a:xfrm>
          <a:prstGeom prst="rect">
            <a:avLst/>
          </a:prstGeom>
        </p:spPr>
      </p:pic>
    </p:spTree>
    <p:extLst>
      <p:ext uri="{BB962C8B-B14F-4D97-AF65-F5344CB8AC3E}">
        <p14:creationId xmlns:p14="http://schemas.microsoft.com/office/powerpoint/2010/main" val="2255491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7495-F4EF-48DF-9F00-6E3C34BF0311}"/>
              </a:ext>
            </a:extLst>
          </p:cNvPr>
          <p:cNvSpPr>
            <a:spLocks noGrp="1"/>
          </p:cNvSpPr>
          <p:nvPr>
            <p:ph type="title"/>
          </p:nvPr>
        </p:nvSpPr>
        <p:spPr/>
        <p:txBody>
          <a:bodyPr/>
          <a:lstStyle/>
          <a:p>
            <a:r>
              <a:rPr lang="en-US"/>
              <a:t>Scalar</a:t>
            </a:r>
            <a:endParaRPr lang="en-US" dirty="0"/>
          </a:p>
        </p:txBody>
      </p:sp>
      <p:sp>
        <p:nvSpPr>
          <p:cNvPr id="3" name="Content Placeholder 2">
            <a:extLst>
              <a:ext uri="{FF2B5EF4-FFF2-40B4-BE49-F238E27FC236}">
                <a16:creationId xmlns:a16="http://schemas.microsoft.com/office/drawing/2014/main" id="{0F584E97-3709-4F75-8975-A1057A55FFB3}"/>
              </a:ext>
            </a:extLst>
          </p:cNvPr>
          <p:cNvSpPr>
            <a:spLocks noGrp="1"/>
          </p:cNvSpPr>
          <p:nvPr>
            <p:ph idx="1"/>
          </p:nvPr>
        </p:nvSpPr>
        <p:spPr>
          <a:xfrm>
            <a:off x="681038" y="1255271"/>
            <a:ext cx="8543925" cy="3467731"/>
          </a:xfrm>
        </p:spPr>
        <p:txBody>
          <a:bodyPr>
            <a:normAutofit lnSpcReduction="10000"/>
          </a:bodyPr>
          <a:lstStyle/>
          <a:p>
            <a:r>
              <a:rPr lang="ko-KR" altLang="en-US" sz="2400" dirty="0"/>
              <a:t>정의</a:t>
            </a:r>
            <a:endParaRPr lang="en-US" altLang="ko-KR" sz="2400" dirty="0"/>
          </a:p>
          <a:p>
            <a:pPr lvl="1"/>
            <a:r>
              <a:rPr lang="ko-KR" altLang="en-US" sz="2400" dirty="0"/>
              <a:t>하나의 숫자로만 표시되는 양</a:t>
            </a:r>
            <a:endParaRPr lang="en-US" altLang="ko-KR" sz="2400" dirty="0"/>
          </a:p>
          <a:p>
            <a:pPr lvl="1"/>
            <a:r>
              <a:rPr lang="ko-KR" altLang="en-US" sz="2400" dirty="0"/>
              <a:t>단지 크기만 있는 물리량</a:t>
            </a:r>
            <a:endParaRPr lang="en-US" altLang="ko-KR" sz="2400" dirty="0"/>
          </a:p>
          <a:p>
            <a:r>
              <a:rPr lang="ko-KR" altLang="en-US" sz="2400" dirty="0"/>
              <a:t>벡터 공간에서 벡터를 곱할 수 있는 양</a:t>
            </a:r>
            <a:endParaRPr lang="en-US" altLang="ko-KR" sz="2400" dirty="0"/>
          </a:p>
          <a:p>
            <a:r>
              <a:rPr lang="ko-KR" altLang="en-US" sz="2400" dirty="0"/>
              <a:t>그리스 알파벳 소문자로 표기한다</a:t>
            </a:r>
            <a:r>
              <a:rPr lang="en-US" altLang="ko-KR" sz="2400" dirty="0"/>
              <a:t>.</a:t>
            </a:r>
          </a:p>
          <a:p>
            <a:r>
              <a:rPr lang="ko-KR" altLang="en-US" sz="2400" dirty="0"/>
              <a:t>예</a:t>
            </a:r>
            <a:r>
              <a:rPr lang="en-US" altLang="ko-KR" sz="2400" dirty="0"/>
              <a:t>)</a:t>
            </a:r>
          </a:p>
          <a:p>
            <a:pPr lvl="1"/>
            <a:r>
              <a:rPr lang="en-US" altLang="ko-KR" sz="2400" dirty="0"/>
              <a:t>1 m</a:t>
            </a:r>
          </a:p>
          <a:p>
            <a:pPr lvl="1"/>
            <a:r>
              <a:rPr lang="en-US" altLang="ko-KR" sz="2400" dirty="0"/>
              <a:t>59.9 Kg</a:t>
            </a:r>
          </a:p>
          <a:p>
            <a:endParaRPr lang="en-US" sz="2400" dirty="0"/>
          </a:p>
        </p:txBody>
      </p:sp>
      <p:sp>
        <p:nvSpPr>
          <p:cNvPr id="4" name="Date Placeholder 3">
            <a:extLst>
              <a:ext uri="{FF2B5EF4-FFF2-40B4-BE49-F238E27FC236}">
                <a16:creationId xmlns:a16="http://schemas.microsoft.com/office/drawing/2014/main" id="{F69BBFEB-41E9-400B-8FAE-9A9E1C8AF89E}"/>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15959425-0A86-4F96-A11B-60594996951F}"/>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1E54B664-D838-42A6-919E-E605AC407A5B}"/>
              </a:ext>
            </a:extLst>
          </p:cNvPr>
          <p:cNvSpPr>
            <a:spLocks noGrp="1"/>
          </p:cNvSpPr>
          <p:nvPr>
            <p:ph type="sldNum" sz="quarter" idx="12"/>
          </p:nvPr>
        </p:nvSpPr>
        <p:spPr/>
        <p:txBody>
          <a:bodyPr/>
          <a:lstStyle/>
          <a:p>
            <a:fld id="{AA0EB1BB-D2B3-481B-A5E1-F093F8D3CD29}" type="slidenum">
              <a:rPr lang="en-US" smtClean="0"/>
              <a:t>27</a:t>
            </a:fld>
            <a:endParaRPr lang="en-US"/>
          </a:p>
        </p:txBody>
      </p:sp>
      <p:pic>
        <p:nvPicPr>
          <p:cNvPr id="5122" name="Picture 2" descr="https://mblogthumb-phinf.pstatic.net/MjAxNzAxMDRfMjgz/MDAxNDgzNTEzNjUxMjg2.pWjid8AwGEBxnPpSIuk4X5xbUG4SGxSLzu3luq8HLNgg.0oelBJIpMWp0StUWLvT7l2Lt-bUsYf8PSheX4PRenzMg.JPEG.chu9940/%EC%82%AC%EB%B3%B8_-mmmm.jpg?type=w2">
            <a:extLst>
              <a:ext uri="{FF2B5EF4-FFF2-40B4-BE49-F238E27FC236}">
                <a16:creationId xmlns:a16="http://schemas.microsoft.com/office/drawing/2014/main" id="{2EC049E3-A2FE-455A-ACCB-586D6564A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973" y="3380212"/>
            <a:ext cx="4206509" cy="302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767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A7AD-9B7A-4E7E-800C-C98AE1CB0ACF}"/>
              </a:ext>
            </a:extLst>
          </p:cNvPr>
          <p:cNvSpPr>
            <a:spLocks noGrp="1"/>
          </p:cNvSpPr>
          <p:nvPr>
            <p:ph type="title"/>
          </p:nvPr>
        </p:nvSpPr>
        <p:spPr/>
        <p:txBody>
          <a:bodyPr/>
          <a:lstStyle/>
          <a:p>
            <a:r>
              <a:rPr lang="ko-KR" altLang="en-US" dirty="0"/>
              <a:t>벡터</a:t>
            </a:r>
            <a:endParaRPr lang="en-US" dirty="0"/>
          </a:p>
        </p:txBody>
      </p:sp>
      <p:sp>
        <p:nvSpPr>
          <p:cNvPr id="3" name="Text Placeholder 2">
            <a:extLst>
              <a:ext uri="{FF2B5EF4-FFF2-40B4-BE49-F238E27FC236}">
                <a16:creationId xmlns:a16="http://schemas.microsoft.com/office/drawing/2014/main" id="{8962FA89-3D20-477C-85EC-BF68C2657B53}"/>
              </a:ext>
            </a:extLst>
          </p:cNvPr>
          <p:cNvSpPr>
            <a:spLocks noGrp="1"/>
          </p:cNvSpPr>
          <p:nvPr>
            <p:ph type="body" idx="1"/>
          </p:nvPr>
        </p:nvSpPr>
        <p:spPr/>
        <p:txBody>
          <a:bodyPr/>
          <a:lstStyle/>
          <a:p>
            <a:r>
              <a:rPr lang="ko-KR" altLang="en-US" dirty="0"/>
              <a:t>벡터 상식적 정의</a:t>
            </a:r>
            <a:endParaRPr lang="en-US" altLang="ko-KR" dirty="0"/>
          </a:p>
          <a:p>
            <a:r>
              <a:rPr lang="ko-KR" altLang="en-US" dirty="0"/>
              <a:t>벡터의 수학적 정의</a:t>
            </a:r>
            <a:endParaRPr lang="en-US" altLang="ko-KR" dirty="0"/>
          </a:p>
          <a:p>
            <a:r>
              <a:rPr lang="ko-KR" altLang="en-US" dirty="0"/>
              <a:t>벡터의 예</a:t>
            </a:r>
            <a:endParaRPr lang="en-US" altLang="ko-KR" dirty="0"/>
          </a:p>
          <a:p>
            <a:r>
              <a:rPr lang="ko-KR" altLang="en-US" dirty="0"/>
              <a:t>벡터 표기법</a:t>
            </a:r>
            <a:endParaRPr lang="en-US" dirty="0"/>
          </a:p>
        </p:txBody>
      </p:sp>
      <p:sp>
        <p:nvSpPr>
          <p:cNvPr id="4" name="Date Placeholder 3">
            <a:extLst>
              <a:ext uri="{FF2B5EF4-FFF2-40B4-BE49-F238E27FC236}">
                <a16:creationId xmlns:a16="http://schemas.microsoft.com/office/drawing/2014/main" id="{83B3F3A0-5E9E-4FDB-91D0-498070E02DC4}"/>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68D9E266-6921-437E-98A6-51ADCD957CE6}"/>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472B6CB1-AC6A-499E-9555-F984EE3E38C4}"/>
              </a:ext>
            </a:extLst>
          </p:cNvPr>
          <p:cNvSpPr>
            <a:spLocks noGrp="1"/>
          </p:cNvSpPr>
          <p:nvPr>
            <p:ph type="sldNum" sz="quarter" idx="12"/>
          </p:nvPr>
        </p:nvSpPr>
        <p:spPr/>
        <p:txBody>
          <a:bodyPr/>
          <a:lstStyle/>
          <a:p>
            <a:fld id="{AA0EB1BB-D2B3-481B-A5E1-F093F8D3CD29}" type="slidenum">
              <a:rPr lang="en-US" smtClean="0"/>
              <a:t>28</a:t>
            </a:fld>
            <a:endParaRPr lang="en-US"/>
          </a:p>
        </p:txBody>
      </p:sp>
    </p:spTree>
    <p:extLst>
      <p:ext uri="{BB962C8B-B14F-4D97-AF65-F5344CB8AC3E}">
        <p14:creationId xmlns:p14="http://schemas.microsoft.com/office/powerpoint/2010/main" val="3063950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벡터의 일반적 정의</a:t>
            </a:r>
            <a:endParaRPr lang="en-US" dirty="0"/>
          </a:p>
        </p:txBody>
      </p:sp>
      <p:sp>
        <p:nvSpPr>
          <p:cNvPr id="3" name="내용 개체 틀 2"/>
          <p:cNvSpPr>
            <a:spLocks noGrp="1"/>
          </p:cNvSpPr>
          <p:nvPr>
            <p:ph idx="1"/>
          </p:nvPr>
        </p:nvSpPr>
        <p:spPr>
          <a:xfrm>
            <a:off x="681038" y="1255271"/>
            <a:ext cx="8543925" cy="2344664"/>
          </a:xfrm>
        </p:spPr>
        <p:txBody>
          <a:bodyPr/>
          <a:lstStyle/>
          <a:p>
            <a:pPr marL="0" indent="0">
              <a:buNone/>
            </a:pPr>
            <a:r>
              <a:rPr lang="ko-KR" altLang="en-US" dirty="0"/>
              <a:t>벡터는 크기와 방향을 가진다</a:t>
            </a:r>
            <a:r>
              <a:rPr lang="en-US" altLang="ko-KR" dirty="0"/>
              <a:t>.</a:t>
            </a:r>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29</a:t>
            </a:fld>
            <a:endParaRPr lang="en-US"/>
          </a:p>
        </p:txBody>
      </p:sp>
      <p:pic>
        <p:nvPicPr>
          <p:cNvPr id="1026" name="Picture 2" descr="https://mblogthumb-phinf.pstatic.net/20160113_265/forfriend5_1452680767649wQttz_PNG/%B9%AB%C1%A6-4_%BA%B9%BB%E7.png?type=w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814849">
            <a:off x="2472045" y="2780703"/>
            <a:ext cx="443865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5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B138-C7CC-47AC-BBE2-48406635DA8E}"/>
              </a:ext>
            </a:extLst>
          </p:cNvPr>
          <p:cNvSpPr>
            <a:spLocks noGrp="1"/>
          </p:cNvSpPr>
          <p:nvPr>
            <p:ph type="title"/>
          </p:nvPr>
        </p:nvSpPr>
        <p:spPr/>
        <p:txBody>
          <a:bodyPr/>
          <a:lstStyle/>
          <a:p>
            <a:r>
              <a:rPr lang="ko-KR" altLang="en-US" dirty="0"/>
              <a:t>드론 멘토링 과정 목적</a:t>
            </a:r>
            <a:endParaRPr lang="en-US" dirty="0"/>
          </a:p>
        </p:txBody>
      </p:sp>
      <p:sp>
        <p:nvSpPr>
          <p:cNvPr id="3" name="Content Placeholder 2">
            <a:extLst>
              <a:ext uri="{FF2B5EF4-FFF2-40B4-BE49-F238E27FC236}">
                <a16:creationId xmlns:a16="http://schemas.microsoft.com/office/drawing/2014/main" id="{E736ECCE-D05E-427C-81E6-847FB1AF496F}"/>
              </a:ext>
            </a:extLst>
          </p:cNvPr>
          <p:cNvSpPr>
            <a:spLocks noGrp="1"/>
          </p:cNvSpPr>
          <p:nvPr>
            <p:ph idx="1"/>
          </p:nvPr>
        </p:nvSpPr>
        <p:spPr>
          <a:xfrm>
            <a:off x="681038" y="1255270"/>
            <a:ext cx="8543925" cy="1907379"/>
          </a:xfrm>
        </p:spPr>
        <p:txBody>
          <a:bodyPr>
            <a:normAutofit fontScale="62500" lnSpcReduction="20000"/>
          </a:bodyPr>
          <a:lstStyle/>
          <a:p>
            <a:pPr>
              <a:lnSpc>
                <a:spcPct val="120000"/>
              </a:lnSpc>
            </a:pPr>
            <a:r>
              <a:rPr lang="ko-KR" altLang="en-US" dirty="0"/>
              <a:t>자율 비행 이론의 이해</a:t>
            </a:r>
            <a:endParaRPr lang="en-US" altLang="ko-KR" dirty="0"/>
          </a:p>
          <a:p>
            <a:pPr>
              <a:lnSpc>
                <a:spcPct val="120000"/>
              </a:lnSpc>
            </a:pPr>
            <a:r>
              <a:rPr lang="ko-KR" altLang="en-US" dirty="0"/>
              <a:t>자율 비행 실습</a:t>
            </a:r>
            <a:endParaRPr lang="en-US" altLang="ko-KR" dirty="0"/>
          </a:p>
          <a:p>
            <a:pPr lvl="1">
              <a:lnSpc>
                <a:spcPct val="120000"/>
              </a:lnSpc>
            </a:pPr>
            <a:r>
              <a:rPr lang="ko-KR" altLang="en-US" dirty="0"/>
              <a:t>드론 제작</a:t>
            </a:r>
            <a:endParaRPr lang="en-US" altLang="ko-KR" dirty="0"/>
          </a:p>
          <a:p>
            <a:pPr lvl="1">
              <a:lnSpc>
                <a:spcPct val="120000"/>
              </a:lnSpc>
            </a:pPr>
            <a:r>
              <a:rPr lang="en-US"/>
              <a:t>GroundControl </a:t>
            </a:r>
            <a:r>
              <a:rPr lang="ko-KR" altLang="en-US" dirty="0"/>
              <a:t>경로 비행</a:t>
            </a:r>
            <a:endParaRPr lang="en-US" altLang="ko-KR" dirty="0"/>
          </a:p>
          <a:p>
            <a:pPr lvl="1">
              <a:lnSpc>
                <a:spcPct val="120000"/>
              </a:lnSpc>
            </a:pPr>
            <a:r>
              <a:rPr lang="ko-KR" altLang="en-US" dirty="0"/>
              <a:t>파이슨 프로그래밍 </a:t>
            </a:r>
            <a:r>
              <a:rPr lang="ko-KR" altLang="en-US"/>
              <a:t>경로 비행</a:t>
            </a:r>
            <a:endParaRPr lang="en-US" dirty="0"/>
          </a:p>
        </p:txBody>
      </p:sp>
      <p:sp>
        <p:nvSpPr>
          <p:cNvPr id="4" name="Date Placeholder 3">
            <a:extLst>
              <a:ext uri="{FF2B5EF4-FFF2-40B4-BE49-F238E27FC236}">
                <a16:creationId xmlns:a16="http://schemas.microsoft.com/office/drawing/2014/main" id="{C0502233-528C-4AF6-9F9D-10F1616913D8}"/>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830A4025-84DE-4163-92DA-8D2246499466}"/>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D49E9599-B93D-4B27-B218-F2BB961E3027}"/>
              </a:ext>
            </a:extLst>
          </p:cNvPr>
          <p:cNvSpPr>
            <a:spLocks noGrp="1"/>
          </p:cNvSpPr>
          <p:nvPr>
            <p:ph type="sldNum" sz="quarter" idx="12"/>
          </p:nvPr>
        </p:nvSpPr>
        <p:spPr/>
        <p:txBody>
          <a:bodyPr/>
          <a:lstStyle/>
          <a:p>
            <a:fld id="{AA0EB1BB-D2B3-481B-A5E1-F093F8D3CD29}" type="slidenum">
              <a:rPr lang="en-US" smtClean="0"/>
              <a:t>3</a:t>
            </a:fld>
            <a:endParaRPr lang="en-US"/>
          </a:p>
        </p:txBody>
      </p:sp>
      <p:pic>
        <p:nvPicPr>
          <p:cNvPr id="8" name="Online Media 7" title="￫ﾂﾘ￫ﾹﾄ￬ﾘﾤ 2 + F300 ￪ﾸﾰ￬ﾲﾴ  + QGC + arducopter">
            <a:hlinkClick r:id="" action="ppaction://media"/>
            <a:extLst>
              <a:ext uri="{FF2B5EF4-FFF2-40B4-BE49-F238E27FC236}">
                <a16:creationId xmlns:a16="http://schemas.microsoft.com/office/drawing/2014/main" id="{FCC2B1AB-8C6C-4FC5-9514-85F9FE650199}"/>
              </a:ext>
            </a:extLst>
          </p:cNvPr>
          <p:cNvPicPr>
            <a:picLocks noRot="1" noChangeAspect="1"/>
          </p:cNvPicPr>
          <p:nvPr>
            <a:videoFile r:link="rId1"/>
          </p:nvPr>
        </p:nvPicPr>
        <p:blipFill>
          <a:blip r:embed="rId3"/>
          <a:stretch>
            <a:fillRect/>
          </a:stretch>
        </p:blipFill>
        <p:spPr>
          <a:xfrm>
            <a:off x="2308157" y="3342558"/>
            <a:ext cx="5038016" cy="2833885"/>
          </a:xfrm>
          <a:prstGeom prst="rect">
            <a:avLst/>
          </a:prstGeom>
          <a:ln>
            <a:solidFill>
              <a:schemeClr val="accent1"/>
            </a:solidFill>
          </a:ln>
        </p:spPr>
      </p:pic>
    </p:spTree>
    <p:extLst>
      <p:ext uri="{BB962C8B-B14F-4D97-AF65-F5344CB8AC3E}">
        <p14:creationId xmlns:p14="http://schemas.microsoft.com/office/powerpoint/2010/main" val="134823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Vector</a:t>
            </a:r>
            <a:r>
              <a:rPr lang="ko-KR" altLang="en-US"/>
              <a:t>의 수학적 정의</a:t>
            </a:r>
            <a:endParaRPr lang="en-US"/>
          </a:p>
        </p:txBody>
      </p:sp>
      <p:sp>
        <p:nvSpPr>
          <p:cNvPr id="3" name="내용 개체 틀 2"/>
          <p:cNvSpPr>
            <a:spLocks noGrp="1"/>
          </p:cNvSpPr>
          <p:nvPr>
            <p:ph idx="1"/>
          </p:nvPr>
        </p:nvSpPr>
        <p:spPr/>
        <p:txBody>
          <a:bodyPr>
            <a:normAutofit fontScale="92500"/>
          </a:bodyPr>
          <a:lstStyle/>
          <a:p>
            <a:pPr>
              <a:lnSpc>
                <a:spcPct val="150000"/>
              </a:lnSpc>
            </a:pPr>
            <a:r>
              <a:rPr lang="ko-KR" altLang="en-US" dirty="0"/>
              <a:t>벡터</a:t>
            </a:r>
            <a:r>
              <a:rPr lang="en-US" altLang="ko-KR" dirty="0"/>
              <a:t> </a:t>
            </a:r>
            <a:r>
              <a:rPr lang="en-US" altLang="ko-KR" b="1" i="1" dirty="0"/>
              <a:t>a</a:t>
            </a:r>
            <a:r>
              <a:rPr lang="en-US" altLang="ko-KR" i="1" dirty="0"/>
              <a:t>, </a:t>
            </a:r>
            <a:r>
              <a:rPr lang="en-US" altLang="ko-KR" b="1" i="1" dirty="0"/>
              <a:t>b</a:t>
            </a:r>
            <a:r>
              <a:rPr lang="en-US" altLang="ko-KR" i="1" dirty="0"/>
              <a:t>, </a:t>
            </a:r>
            <a:r>
              <a:rPr lang="en-US" altLang="ko-KR" b="1" i="1" dirty="0"/>
              <a:t>c</a:t>
            </a:r>
            <a:r>
              <a:rPr lang="en-US" altLang="ko-KR" i="1" dirty="0"/>
              <a:t>, </a:t>
            </a:r>
            <a:r>
              <a:rPr lang="en-US" altLang="ko-KR" b="1" dirty="0"/>
              <a:t>0</a:t>
            </a:r>
            <a:r>
              <a:rPr lang="en-US" altLang="ko-KR" dirty="0"/>
              <a:t> ∈ </a:t>
            </a:r>
            <a:r>
              <a:rPr lang="en-US" altLang="ko-KR" i="1" dirty="0" err="1"/>
              <a:t>ℝ</a:t>
            </a:r>
            <a:r>
              <a:rPr lang="en-US" altLang="ko-KR" baseline="30000" dirty="0" err="1"/>
              <a:t>n</a:t>
            </a:r>
            <a:r>
              <a:rPr lang="en-US" altLang="ko-KR" dirty="0"/>
              <a:t> </a:t>
            </a:r>
            <a:r>
              <a:rPr lang="ko-KR" altLang="en-US" dirty="0"/>
              <a:t>에 대하여 다음 성질들이 성립한다</a:t>
            </a:r>
            <a:r>
              <a:rPr lang="en-US" altLang="ko-KR" dirty="0"/>
              <a:t>.</a:t>
            </a:r>
          </a:p>
          <a:p>
            <a:pPr lvl="1">
              <a:lnSpc>
                <a:spcPct val="150000"/>
              </a:lnSpc>
            </a:pPr>
            <a:r>
              <a:rPr lang="ko-KR" altLang="en-US" dirty="0"/>
              <a:t>교환</a:t>
            </a:r>
            <a:r>
              <a:rPr lang="en-US" altLang="ko-KR" dirty="0"/>
              <a:t>(commutative)</a:t>
            </a:r>
            <a:r>
              <a:rPr lang="ko-KR" altLang="en-US" dirty="0"/>
              <a:t> 법칙</a:t>
            </a:r>
            <a:endParaRPr lang="en-US" altLang="ko-KR" dirty="0"/>
          </a:p>
          <a:p>
            <a:pPr marL="914400" lvl="2" indent="0">
              <a:lnSpc>
                <a:spcPct val="150000"/>
              </a:lnSpc>
              <a:buNone/>
            </a:pPr>
            <a:r>
              <a:rPr lang="en-US" altLang="ko-KR" b="1" i="1" dirty="0"/>
              <a:t>a</a:t>
            </a:r>
            <a:r>
              <a:rPr lang="en-US" altLang="ko-KR" dirty="0"/>
              <a:t> + </a:t>
            </a:r>
            <a:r>
              <a:rPr lang="en-US" altLang="ko-KR" b="1" i="1" dirty="0"/>
              <a:t>b</a:t>
            </a:r>
            <a:r>
              <a:rPr lang="en-US" altLang="ko-KR" dirty="0"/>
              <a:t> = </a:t>
            </a:r>
            <a:r>
              <a:rPr lang="en-US" altLang="ko-KR" b="1" i="1" dirty="0"/>
              <a:t>b</a:t>
            </a:r>
            <a:r>
              <a:rPr lang="en-US" altLang="ko-KR" dirty="0"/>
              <a:t> + </a:t>
            </a:r>
            <a:r>
              <a:rPr lang="en-US" altLang="ko-KR" b="1" i="1" dirty="0"/>
              <a:t>a</a:t>
            </a:r>
          </a:p>
          <a:p>
            <a:pPr lvl="1">
              <a:lnSpc>
                <a:spcPct val="150000"/>
              </a:lnSpc>
            </a:pPr>
            <a:r>
              <a:rPr lang="ko-KR" altLang="en-US" dirty="0"/>
              <a:t>결합</a:t>
            </a:r>
            <a:r>
              <a:rPr lang="en-US" altLang="ko-KR" dirty="0"/>
              <a:t>(associative)</a:t>
            </a:r>
            <a:r>
              <a:rPr lang="ko-KR" altLang="en-US" dirty="0"/>
              <a:t> 법칙</a:t>
            </a:r>
            <a:endParaRPr lang="en-US" altLang="ko-KR" dirty="0"/>
          </a:p>
          <a:p>
            <a:pPr marL="914400" lvl="2" indent="0">
              <a:lnSpc>
                <a:spcPct val="150000"/>
              </a:lnSpc>
              <a:buNone/>
            </a:pPr>
            <a:r>
              <a:rPr lang="en-US" altLang="ko-KR" dirty="0"/>
              <a:t>(</a:t>
            </a:r>
            <a:r>
              <a:rPr lang="en-US" altLang="ko-KR" b="1" i="1" dirty="0"/>
              <a:t>a</a:t>
            </a:r>
            <a:r>
              <a:rPr lang="en-US" altLang="ko-KR" dirty="0"/>
              <a:t> + </a:t>
            </a:r>
            <a:r>
              <a:rPr lang="en-US" altLang="ko-KR" b="1" i="1" dirty="0"/>
              <a:t>b</a:t>
            </a:r>
            <a:r>
              <a:rPr lang="en-US" altLang="ko-KR" dirty="0"/>
              <a:t>) + </a:t>
            </a:r>
            <a:r>
              <a:rPr lang="en-US" altLang="ko-KR" b="1" i="1" dirty="0"/>
              <a:t>c</a:t>
            </a:r>
            <a:r>
              <a:rPr lang="en-US" altLang="ko-KR" dirty="0"/>
              <a:t> = </a:t>
            </a:r>
            <a:r>
              <a:rPr lang="en-US" altLang="ko-KR" b="1" i="1" dirty="0"/>
              <a:t>a</a:t>
            </a:r>
            <a:r>
              <a:rPr lang="en-US" altLang="ko-KR" dirty="0"/>
              <a:t> + (</a:t>
            </a:r>
            <a:r>
              <a:rPr lang="en-US" altLang="ko-KR" b="1" i="1" dirty="0"/>
              <a:t>b</a:t>
            </a:r>
            <a:r>
              <a:rPr lang="en-US" altLang="ko-KR" dirty="0"/>
              <a:t> + </a:t>
            </a:r>
            <a:r>
              <a:rPr lang="en-US" altLang="ko-KR" b="1" i="1" dirty="0"/>
              <a:t>c</a:t>
            </a:r>
            <a:r>
              <a:rPr lang="en-US" altLang="ko-KR" dirty="0"/>
              <a:t>)</a:t>
            </a:r>
          </a:p>
          <a:p>
            <a:pPr lvl="1">
              <a:lnSpc>
                <a:spcPct val="150000"/>
              </a:lnSpc>
            </a:pPr>
            <a:r>
              <a:rPr lang="ko-KR" altLang="en-US" dirty="0"/>
              <a:t>항등원</a:t>
            </a:r>
            <a:endParaRPr lang="en-US" altLang="ko-KR" dirty="0"/>
          </a:p>
          <a:p>
            <a:pPr marL="914400" lvl="2" indent="0">
              <a:lnSpc>
                <a:spcPct val="150000"/>
              </a:lnSpc>
              <a:buNone/>
            </a:pPr>
            <a:r>
              <a:rPr lang="en-US" altLang="ko-KR" b="1" i="1" dirty="0"/>
              <a:t>u</a:t>
            </a:r>
            <a:r>
              <a:rPr lang="en-US" altLang="ko-KR" dirty="0"/>
              <a:t> + </a:t>
            </a:r>
            <a:r>
              <a:rPr lang="en-US" altLang="ko-KR" b="1" dirty="0"/>
              <a:t>0</a:t>
            </a:r>
            <a:r>
              <a:rPr lang="en-US" altLang="ko-KR" dirty="0"/>
              <a:t> = </a:t>
            </a:r>
            <a:r>
              <a:rPr lang="en-US" altLang="ko-KR" b="1" i="1" dirty="0"/>
              <a:t>u</a:t>
            </a:r>
            <a:endParaRPr lang="en-US" altLang="ko-KR" b="1" dirty="0"/>
          </a:p>
          <a:p>
            <a:pPr lvl="1">
              <a:lnSpc>
                <a:spcPct val="150000"/>
              </a:lnSpc>
            </a:pPr>
            <a:endParaRPr lang="en-US" dirty="0"/>
          </a:p>
          <a:p>
            <a:pPr lvl="1">
              <a:lnSpc>
                <a:spcPct val="150000"/>
              </a:lnSpc>
            </a:pPr>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30</a:t>
            </a:fld>
            <a:endParaRPr lang="en-US"/>
          </a:p>
        </p:txBody>
      </p:sp>
    </p:spTree>
    <p:extLst>
      <p:ext uri="{BB962C8B-B14F-4D97-AF65-F5344CB8AC3E}">
        <p14:creationId xmlns:p14="http://schemas.microsoft.com/office/powerpoint/2010/main" val="3043265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Vector</a:t>
            </a:r>
            <a:r>
              <a:rPr lang="ko-KR" altLang="en-US"/>
              <a:t>의 예</a:t>
            </a:r>
            <a:endParaRPr lang="en-US"/>
          </a:p>
        </p:txBody>
      </p:sp>
      <p:sp>
        <p:nvSpPr>
          <p:cNvPr id="3" name="내용 개체 틀 2"/>
          <p:cNvSpPr>
            <a:spLocks noGrp="1"/>
          </p:cNvSpPr>
          <p:nvPr>
            <p:ph idx="1"/>
          </p:nvPr>
        </p:nvSpPr>
        <p:spPr>
          <a:xfrm>
            <a:off x="681038" y="1255271"/>
            <a:ext cx="8543925" cy="690975"/>
          </a:xfrm>
        </p:spPr>
        <p:txBody>
          <a:bodyPr>
            <a:normAutofit/>
          </a:bodyPr>
          <a:lstStyle/>
          <a:p>
            <a:pPr marL="0" indent="0">
              <a:lnSpc>
                <a:spcPct val="110000"/>
              </a:lnSpc>
              <a:buNone/>
            </a:pPr>
            <a:r>
              <a:rPr lang="ko-KR" altLang="en-US"/>
              <a:t>위치</a:t>
            </a:r>
            <a:r>
              <a:rPr lang="en-US" altLang="ko-KR" dirty="0"/>
              <a:t>, </a:t>
            </a:r>
            <a:r>
              <a:rPr lang="ko-KR" altLang="en-US" dirty="0"/>
              <a:t>속도</a:t>
            </a:r>
            <a:r>
              <a:rPr lang="en-US" altLang="ko-KR" dirty="0"/>
              <a:t>, </a:t>
            </a:r>
            <a:r>
              <a:rPr lang="ko-KR" altLang="en-US" dirty="0"/>
              <a:t>가속도 등</a:t>
            </a:r>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31</a:t>
            </a:fld>
            <a:endParaRPr lang="en-US"/>
          </a:p>
        </p:txBody>
      </p:sp>
      <p:pic>
        <p:nvPicPr>
          <p:cNvPr id="12" name="Picture 11">
            <a:extLst>
              <a:ext uri="{FF2B5EF4-FFF2-40B4-BE49-F238E27FC236}">
                <a16:creationId xmlns:a16="http://schemas.microsoft.com/office/drawing/2014/main" id="{F3FCF9B6-0B45-46F3-BDC9-9652335A50A1}"/>
              </a:ext>
            </a:extLst>
          </p:cNvPr>
          <p:cNvPicPr>
            <a:picLocks noChangeAspect="1"/>
          </p:cNvPicPr>
          <p:nvPr/>
        </p:nvPicPr>
        <p:blipFill>
          <a:blip r:embed="rId2"/>
          <a:stretch>
            <a:fillRect/>
          </a:stretch>
        </p:blipFill>
        <p:spPr>
          <a:xfrm>
            <a:off x="2211089" y="1998624"/>
            <a:ext cx="5483821" cy="4305349"/>
          </a:xfrm>
          <a:prstGeom prst="rect">
            <a:avLst/>
          </a:prstGeom>
        </p:spPr>
      </p:pic>
    </p:spTree>
    <p:extLst>
      <p:ext uri="{BB962C8B-B14F-4D97-AF65-F5344CB8AC3E}">
        <p14:creationId xmlns:p14="http://schemas.microsoft.com/office/powerpoint/2010/main" val="2394738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a:t>Vector</a:t>
            </a:r>
            <a:r>
              <a:rPr lang="ko-KR" altLang="en-US" dirty="0"/>
              <a:t>가 아닌 예</a:t>
            </a:r>
            <a:endParaRPr lang="en-US" dirty="0"/>
          </a:p>
        </p:txBody>
      </p:sp>
      <p:sp>
        <p:nvSpPr>
          <p:cNvPr id="3" name="내용 개체 틀 2"/>
          <p:cNvSpPr>
            <a:spLocks noGrp="1"/>
          </p:cNvSpPr>
          <p:nvPr>
            <p:ph idx="1"/>
          </p:nvPr>
        </p:nvSpPr>
        <p:spPr>
          <a:xfrm>
            <a:off x="681038" y="1255271"/>
            <a:ext cx="8543925" cy="1303371"/>
          </a:xfrm>
        </p:spPr>
        <p:txBody>
          <a:bodyPr>
            <a:normAutofit/>
          </a:bodyPr>
          <a:lstStyle/>
          <a:p>
            <a:pPr>
              <a:lnSpc>
                <a:spcPct val="110000"/>
              </a:lnSpc>
            </a:pPr>
            <a:r>
              <a:rPr lang="ko-KR" altLang="en-US" sz="2000" dirty="0"/>
              <a:t>크기와 방향을 가지는 것은 모두 벡터인 것은 아니다</a:t>
            </a:r>
            <a:r>
              <a:rPr lang="en-US" altLang="ko-KR" sz="2000" dirty="0"/>
              <a:t>.</a:t>
            </a:r>
          </a:p>
          <a:p>
            <a:pPr>
              <a:lnSpc>
                <a:spcPct val="110000"/>
              </a:lnSpc>
            </a:pPr>
            <a:r>
              <a:rPr lang="en-US" sz="2000" dirty="0"/>
              <a:t>3</a:t>
            </a:r>
            <a:r>
              <a:rPr lang="ko-KR" altLang="en-US" sz="2000" dirty="0"/>
              <a:t>축의 회전은 벡터가 아니다</a:t>
            </a:r>
            <a:r>
              <a:rPr lang="en-US" altLang="ko-KR" sz="2000" dirty="0"/>
              <a:t>.</a:t>
            </a:r>
            <a:endParaRPr lang="en-US" sz="2000"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32</a:t>
            </a:fld>
            <a:endParaRPr lang="en-US"/>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755" y="3121155"/>
            <a:ext cx="2436060" cy="23109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9A454D0-6690-42D2-BAD1-83B45CF2C275}"/>
              </a:ext>
            </a:extLst>
          </p:cNvPr>
          <p:cNvPicPr>
            <a:picLocks noChangeAspect="1"/>
          </p:cNvPicPr>
          <p:nvPr/>
        </p:nvPicPr>
        <p:blipFill>
          <a:blip r:embed="rId3"/>
          <a:stretch>
            <a:fillRect/>
          </a:stretch>
        </p:blipFill>
        <p:spPr>
          <a:xfrm>
            <a:off x="5198242" y="2101534"/>
            <a:ext cx="3471258" cy="3850514"/>
          </a:xfrm>
          <a:prstGeom prst="rect">
            <a:avLst/>
          </a:prstGeom>
        </p:spPr>
      </p:pic>
    </p:spTree>
    <p:extLst>
      <p:ext uri="{BB962C8B-B14F-4D97-AF65-F5344CB8AC3E}">
        <p14:creationId xmlns:p14="http://schemas.microsoft.com/office/powerpoint/2010/main" val="459603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벡터 물리학적 표기법</a:t>
            </a:r>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33</a:t>
            </a:fld>
            <a:endParaRPr lang="en-US"/>
          </a:p>
        </p:txBody>
      </p:sp>
      <p:sp>
        <p:nvSpPr>
          <p:cNvPr id="8" name="내용 개체 틀 7"/>
          <p:cNvSpPr>
            <a:spLocks noGrp="1"/>
          </p:cNvSpPr>
          <p:nvPr>
            <p:ph idx="1"/>
          </p:nvPr>
        </p:nvSpPr>
        <p:spPr>
          <a:xfrm>
            <a:off x="681038" y="1255271"/>
            <a:ext cx="8543925" cy="1093646"/>
          </a:xfrm>
        </p:spPr>
        <p:txBody>
          <a:bodyPr/>
          <a:lstStyle/>
          <a:p>
            <a:pPr marL="457200" indent="-457200">
              <a:buFont typeface="Arial" panose="020B0604020202020204" pitchFamily="34" charset="0"/>
              <a:buChar char="•"/>
            </a:pPr>
            <a:r>
              <a:rPr lang="ko-KR" altLang="en-US" dirty="0"/>
              <a:t>알파벳 위에 화살표를 표기한다</a:t>
            </a:r>
            <a:r>
              <a:rPr lang="en-US" altLang="ko-KR" dirty="0"/>
              <a:t>.</a:t>
            </a:r>
          </a:p>
          <a:p>
            <a:pPr marL="457200" indent="-457200">
              <a:buFont typeface="Arial" panose="020B0604020202020204" pitchFamily="34" charset="0"/>
              <a:buChar char="•"/>
            </a:pPr>
            <a:r>
              <a:rPr lang="en-US" b="1" i="1" dirty="0"/>
              <a:t>a</a:t>
            </a:r>
            <a:r>
              <a:rPr lang="en-US" dirty="0"/>
              <a:t> = (</a:t>
            </a:r>
            <a:r>
              <a:rPr lang="en-US" i="1" dirty="0"/>
              <a:t>a</a:t>
            </a:r>
            <a:r>
              <a:rPr lang="en-US" baseline="-25000" dirty="0"/>
              <a:t>1</a:t>
            </a:r>
            <a:r>
              <a:rPr lang="en-US" dirty="0"/>
              <a:t> </a:t>
            </a:r>
            <a:r>
              <a:rPr lang="en-US" i="1" dirty="0"/>
              <a:t>,  . . .  , a</a:t>
            </a:r>
            <a:r>
              <a:rPr lang="en-US" i="1" baseline="-25000" dirty="0"/>
              <a:t>n</a:t>
            </a:r>
            <a:r>
              <a:rPr lang="en-US" dirty="0"/>
              <a:t>) </a:t>
            </a:r>
            <a:r>
              <a:rPr lang="ko-KR" altLang="en-US" dirty="0"/>
              <a:t>로 표기한다</a:t>
            </a:r>
            <a:r>
              <a:rPr lang="en-US" altLang="ko-KR" dirty="0"/>
              <a:t>.</a:t>
            </a:r>
            <a:endParaRPr lang="en-US" dirty="0"/>
          </a:p>
        </p:txBody>
      </p:sp>
      <p:grpSp>
        <p:nvGrpSpPr>
          <p:cNvPr id="3" name="Group 2">
            <a:extLst>
              <a:ext uri="{FF2B5EF4-FFF2-40B4-BE49-F238E27FC236}">
                <a16:creationId xmlns:a16="http://schemas.microsoft.com/office/drawing/2014/main" id="{DE549760-713D-4106-9EE7-437A60BE2C22}"/>
              </a:ext>
            </a:extLst>
          </p:cNvPr>
          <p:cNvGrpSpPr/>
          <p:nvPr/>
        </p:nvGrpSpPr>
        <p:grpSpPr>
          <a:xfrm>
            <a:off x="2567031" y="2684477"/>
            <a:ext cx="4462068" cy="2800806"/>
            <a:chOff x="1764111" y="2036413"/>
            <a:chExt cx="5038486" cy="3440034"/>
          </a:xfrm>
        </p:grpSpPr>
        <p:pic>
          <p:nvPicPr>
            <p:cNvPr id="9" name="그림 8"/>
            <p:cNvPicPr>
              <a:picLocks noChangeAspect="1"/>
            </p:cNvPicPr>
            <p:nvPr/>
          </p:nvPicPr>
          <p:blipFill>
            <a:blip r:embed="rId2"/>
            <a:stretch>
              <a:fillRect/>
            </a:stretch>
          </p:blipFill>
          <p:spPr>
            <a:xfrm>
              <a:off x="5724392" y="2036413"/>
              <a:ext cx="1078205" cy="1162769"/>
            </a:xfrm>
            <a:prstGeom prst="rect">
              <a:avLst/>
            </a:prstGeom>
          </p:spPr>
        </p:pic>
        <p:pic>
          <p:nvPicPr>
            <p:cNvPr id="1026" name="Picture 2" descr="Image result for physic vector arrow no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98589">
              <a:off x="1764111" y="3371421"/>
              <a:ext cx="4276725" cy="2105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2648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벡터 수학적 표기법</a:t>
            </a:r>
            <a:endParaRPr lang="en-US" dirty="0"/>
          </a:p>
        </p:txBody>
      </p:sp>
      <p:sp>
        <p:nvSpPr>
          <p:cNvPr id="3" name="내용 개체 틀 2"/>
          <p:cNvSpPr>
            <a:spLocks noGrp="1"/>
          </p:cNvSpPr>
          <p:nvPr>
            <p:ph idx="1"/>
          </p:nvPr>
        </p:nvSpPr>
        <p:spPr/>
        <p:txBody>
          <a:bodyPr>
            <a:normAutofit fontScale="70000" lnSpcReduction="20000"/>
          </a:bodyPr>
          <a:lstStyle/>
          <a:p>
            <a:pPr>
              <a:lnSpc>
                <a:spcPct val="120000"/>
              </a:lnSpc>
            </a:pPr>
            <a:r>
              <a:rPr lang="en-US" altLang="ko-KR" dirty="0"/>
              <a:t> </a:t>
            </a:r>
            <a:r>
              <a:rPr lang="en-US" altLang="ko-KR" i="1" dirty="0"/>
              <a:t>n </a:t>
            </a:r>
            <a:r>
              <a:rPr lang="ko-KR" altLang="en-US" dirty="0"/>
              <a:t>개의 숫자 배열의 </a:t>
            </a:r>
            <a:r>
              <a:rPr lang="ko-KR" altLang="en-US" i="1" dirty="0"/>
              <a:t>컬럼</a:t>
            </a:r>
            <a:r>
              <a:rPr lang="ko-KR" altLang="en-US" dirty="0"/>
              <a:t>  </a:t>
            </a:r>
            <a:r>
              <a:rPr lang="en-US" altLang="ko-KR" dirty="0"/>
              <a:t>n-vector</a:t>
            </a:r>
            <a:r>
              <a:rPr lang="ko-KR" altLang="en-US" dirty="0"/>
              <a:t>를 아래와 같이 표기한다</a:t>
            </a:r>
            <a:r>
              <a:rPr lang="en-US" altLang="ko-KR" dirty="0"/>
              <a:t>.</a:t>
            </a:r>
            <a:endParaRPr lang="en-US" dirty="0"/>
          </a:p>
          <a:p>
            <a:pPr>
              <a:lnSpc>
                <a:spcPct val="120000"/>
              </a:lnSpc>
            </a:pPr>
            <a:endParaRPr lang="en-US" dirty="0"/>
          </a:p>
          <a:p>
            <a:pPr>
              <a:lnSpc>
                <a:spcPct val="120000"/>
              </a:lnSpc>
            </a:pPr>
            <a:endParaRPr lang="en-US" dirty="0"/>
          </a:p>
          <a:p>
            <a:pPr lvl="1">
              <a:lnSpc>
                <a:spcPct val="120000"/>
              </a:lnSpc>
            </a:pPr>
            <a:endParaRPr lang="en-US" dirty="0"/>
          </a:p>
          <a:p>
            <a:pPr lvl="1">
              <a:lnSpc>
                <a:spcPct val="120000"/>
              </a:lnSpc>
            </a:pPr>
            <a:endParaRPr lang="en-US" dirty="0"/>
          </a:p>
          <a:p>
            <a:pPr>
              <a:lnSpc>
                <a:spcPct val="120000"/>
              </a:lnSpc>
            </a:pPr>
            <a:r>
              <a:rPr lang="en-US" dirty="0"/>
              <a:t> </a:t>
            </a:r>
            <a:r>
              <a:rPr lang="en-US" i="1" dirty="0"/>
              <a:t>a</a:t>
            </a:r>
            <a:r>
              <a:rPr lang="en-US" i="1" baseline="-25000" dirty="0"/>
              <a:t>i</a:t>
            </a:r>
            <a:r>
              <a:rPr lang="en-US" dirty="0"/>
              <a:t> </a:t>
            </a:r>
            <a:r>
              <a:rPr lang="ko-KR" altLang="en-US" dirty="0"/>
              <a:t>는 벡터 </a:t>
            </a:r>
            <a:r>
              <a:rPr lang="en-US" altLang="ko-KR" b="1" i="1" dirty="0"/>
              <a:t>a</a:t>
            </a:r>
            <a:r>
              <a:rPr lang="ko-KR" altLang="en-US" dirty="0"/>
              <a:t>의</a:t>
            </a:r>
            <a:r>
              <a:rPr lang="en-US" altLang="ko-KR" dirty="0"/>
              <a:t> </a:t>
            </a:r>
            <a:r>
              <a:rPr lang="en-US" altLang="ko-KR" i="1" dirty="0"/>
              <a:t>i</a:t>
            </a:r>
            <a:r>
              <a:rPr lang="ko-KR" altLang="en-US" dirty="0"/>
              <a:t>번째 요소이다</a:t>
            </a:r>
            <a:r>
              <a:rPr lang="en-US" altLang="ko-KR" dirty="0"/>
              <a:t>.</a:t>
            </a:r>
            <a:endParaRPr lang="en-US" dirty="0"/>
          </a:p>
          <a:p>
            <a:pPr>
              <a:lnSpc>
                <a:spcPct val="120000"/>
              </a:lnSpc>
            </a:pPr>
            <a:r>
              <a:rPr lang="en-US" dirty="0"/>
              <a:t> </a:t>
            </a:r>
            <a:r>
              <a:rPr lang="en-US" altLang="ko-KR" i="1" dirty="0"/>
              <a:t>ℝ</a:t>
            </a:r>
            <a:r>
              <a:rPr lang="en-US" dirty="0"/>
              <a:t> </a:t>
            </a:r>
            <a:r>
              <a:rPr lang="ko-KR" altLang="en-US" dirty="0"/>
              <a:t>은 실수 집합</a:t>
            </a:r>
            <a:r>
              <a:rPr lang="en-US" altLang="ko-KR" dirty="0"/>
              <a:t>.</a:t>
            </a:r>
          </a:p>
          <a:p>
            <a:pPr>
              <a:lnSpc>
                <a:spcPct val="120000"/>
              </a:lnSpc>
            </a:pPr>
            <a:r>
              <a:rPr lang="en-US" altLang="ko-KR" dirty="0"/>
              <a:t> </a:t>
            </a:r>
            <a:r>
              <a:rPr lang="en-US" altLang="ko-KR" i="1" dirty="0" err="1"/>
              <a:t>ℝ</a:t>
            </a:r>
            <a:r>
              <a:rPr lang="en-US" baseline="30000" dirty="0" err="1"/>
              <a:t>n</a:t>
            </a:r>
            <a:r>
              <a:rPr lang="en-US" dirty="0"/>
              <a:t> </a:t>
            </a:r>
            <a:r>
              <a:rPr lang="ko-KR" altLang="en-US" dirty="0"/>
              <a:t>은 </a:t>
            </a:r>
            <a:r>
              <a:rPr lang="en-US" altLang="ko-KR" i="1" dirty="0"/>
              <a:t>n</a:t>
            </a:r>
            <a:r>
              <a:rPr lang="en-US" altLang="ko-KR" dirty="0"/>
              <a:t> </a:t>
            </a:r>
            <a:r>
              <a:rPr lang="ko-KR" altLang="en-US" dirty="0"/>
              <a:t>차원 실수 벡터 공간</a:t>
            </a:r>
            <a:r>
              <a:rPr lang="en-US" altLang="ko-KR" dirty="0"/>
              <a:t>.</a:t>
            </a:r>
            <a:endParaRPr lang="en-US" i="1" dirty="0"/>
          </a:p>
          <a:p>
            <a:pPr>
              <a:lnSpc>
                <a:spcPct val="120000"/>
              </a:lnSpc>
            </a:pPr>
            <a:r>
              <a:rPr lang="ko-KR" altLang="en-US" dirty="0"/>
              <a:t>벡터는 소문자 볼딕체로 표기함</a:t>
            </a:r>
            <a:r>
              <a:rPr lang="en-US" altLang="ko-KR" dirty="0"/>
              <a:t>.</a:t>
            </a:r>
          </a:p>
          <a:p>
            <a:pPr lvl="1">
              <a:lnSpc>
                <a:spcPct val="120000"/>
              </a:lnSpc>
            </a:pPr>
            <a:r>
              <a:rPr lang="ko-KR" altLang="en-US" dirty="0"/>
              <a:t>예</a:t>
            </a:r>
            <a:r>
              <a:rPr lang="en-US" altLang="ko-KR" dirty="0"/>
              <a:t>) </a:t>
            </a:r>
            <a:r>
              <a:rPr lang="en-US" b="1" i="1" dirty="0"/>
              <a:t>a</a:t>
            </a:r>
            <a:endParaRPr lang="en-US" altLang="ko-KR" dirty="0"/>
          </a:p>
          <a:p>
            <a:pPr>
              <a:lnSpc>
                <a:spcPct val="120000"/>
              </a:lnSpc>
            </a:pPr>
            <a:r>
              <a:rPr lang="ko-KR" altLang="en-US" dirty="0"/>
              <a:t>벡터 요소는 소문자로 표기함</a:t>
            </a:r>
            <a:r>
              <a:rPr lang="en-US" altLang="ko-KR" dirty="0"/>
              <a:t>.</a:t>
            </a:r>
          </a:p>
          <a:p>
            <a:pPr lvl="1">
              <a:lnSpc>
                <a:spcPct val="120000"/>
              </a:lnSpc>
            </a:pPr>
            <a:r>
              <a:rPr lang="ko-KR" altLang="en-US" dirty="0"/>
              <a:t>예</a:t>
            </a:r>
            <a:r>
              <a:rPr lang="en-US" altLang="ko-KR" dirty="0"/>
              <a:t>) </a:t>
            </a:r>
            <a:r>
              <a:rPr lang="en-US" i="1" dirty="0"/>
              <a:t>a</a:t>
            </a:r>
            <a:r>
              <a:rPr lang="en-US" baseline="-25000" dirty="0"/>
              <a:t>1</a:t>
            </a:r>
            <a:r>
              <a:rPr lang="en-US" dirty="0"/>
              <a:t> </a:t>
            </a:r>
            <a:r>
              <a:rPr lang="en-US" i="1" dirty="0"/>
              <a:t>, . . . , a</a:t>
            </a:r>
            <a:r>
              <a:rPr lang="en-US" i="1" baseline="-25000" dirty="0"/>
              <a:t>n</a:t>
            </a:r>
            <a:r>
              <a:rPr lang="en-US" i="1" dirty="0"/>
              <a:t>.</a:t>
            </a:r>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34</a:t>
            </a:fld>
            <a:endParaRPr lang="en-US"/>
          </a:p>
        </p:txBody>
      </p:sp>
      <p:pic>
        <p:nvPicPr>
          <p:cNvPr id="7" name="그림 6"/>
          <p:cNvPicPr>
            <a:picLocks noChangeAspect="1"/>
          </p:cNvPicPr>
          <p:nvPr/>
        </p:nvPicPr>
        <p:blipFill>
          <a:blip r:embed="rId2"/>
          <a:stretch>
            <a:fillRect/>
          </a:stretch>
        </p:blipFill>
        <p:spPr>
          <a:xfrm>
            <a:off x="3043021" y="1831392"/>
            <a:ext cx="1131025" cy="1297702"/>
          </a:xfrm>
          <a:prstGeom prst="rect">
            <a:avLst/>
          </a:prstGeom>
        </p:spPr>
      </p:pic>
    </p:spTree>
    <p:extLst>
      <p:ext uri="{BB962C8B-B14F-4D97-AF65-F5344CB8AC3E}">
        <p14:creationId xmlns:p14="http://schemas.microsoft.com/office/powerpoint/2010/main" val="1170753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ED9A-4D28-442F-88E6-C47EFD3242A7}"/>
              </a:ext>
            </a:extLst>
          </p:cNvPr>
          <p:cNvSpPr>
            <a:spLocks noGrp="1"/>
          </p:cNvSpPr>
          <p:nvPr>
            <p:ph type="title"/>
          </p:nvPr>
        </p:nvSpPr>
        <p:spPr/>
        <p:txBody>
          <a:bodyPr/>
          <a:lstStyle/>
          <a:p>
            <a:r>
              <a:rPr lang="ko-KR" altLang="en-US" dirty="0"/>
              <a:t>행렬</a:t>
            </a:r>
            <a:endParaRPr lang="en-US" dirty="0"/>
          </a:p>
        </p:txBody>
      </p:sp>
      <p:sp>
        <p:nvSpPr>
          <p:cNvPr id="3" name="Text Placeholder 2">
            <a:extLst>
              <a:ext uri="{FF2B5EF4-FFF2-40B4-BE49-F238E27FC236}">
                <a16:creationId xmlns:a16="http://schemas.microsoft.com/office/drawing/2014/main" id="{2F9A247B-4629-4D09-A22B-02422E078CEF}"/>
              </a:ext>
            </a:extLst>
          </p:cNvPr>
          <p:cNvSpPr>
            <a:spLocks noGrp="1"/>
          </p:cNvSpPr>
          <p:nvPr>
            <p:ph type="body" idx="1"/>
          </p:nvPr>
        </p:nvSpPr>
        <p:spPr/>
        <p:txBody>
          <a:bodyPr/>
          <a:lstStyle/>
          <a:p>
            <a:r>
              <a:rPr lang="ko-KR" altLang="en-US" dirty="0"/>
              <a:t>행렬의 정의</a:t>
            </a:r>
            <a:endParaRPr lang="en-US" altLang="ko-KR" dirty="0"/>
          </a:p>
          <a:p>
            <a:r>
              <a:rPr lang="ko-KR" altLang="en-US" dirty="0"/>
              <a:t>행렬 응용</a:t>
            </a:r>
            <a:endParaRPr lang="en-US" altLang="ko-KR" dirty="0"/>
          </a:p>
          <a:p>
            <a:r>
              <a:rPr lang="ko-KR" altLang="en-US" dirty="0"/>
              <a:t>선형 방정식</a:t>
            </a:r>
            <a:endParaRPr lang="en-US" altLang="ko-KR" dirty="0"/>
          </a:p>
          <a:p>
            <a:r>
              <a:rPr lang="ko-KR" altLang="en-US" dirty="0"/>
              <a:t>행렬식</a:t>
            </a:r>
            <a:endParaRPr lang="en-US" dirty="0"/>
          </a:p>
        </p:txBody>
      </p:sp>
      <p:sp>
        <p:nvSpPr>
          <p:cNvPr id="4" name="Date Placeholder 3">
            <a:extLst>
              <a:ext uri="{FF2B5EF4-FFF2-40B4-BE49-F238E27FC236}">
                <a16:creationId xmlns:a16="http://schemas.microsoft.com/office/drawing/2014/main" id="{76C311E4-E281-4D85-853B-252B8BD04774}"/>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A9A51655-8434-4390-8853-4F1D2B63095C}"/>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DCA1D55E-B390-41C4-B537-483E4D358961}"/>
              </a:ext>
            </a:extLst>
          </p:cNvPr>
          <p:cNvSpPr>
            <a:spLocks noGrp="1"/>
          </p:cNvSpPr>
          <p:nvPr>
            <p:ph type="sldNum" sz="quarter" idx="12"/>
          </p:nvPr>
        </p:nvSpPr>
        <p:spPr/>
        <p:txBody>
          <a:bodyPr/>
          <a:lstStyle/>
          <a:p>
            <a:fld id="{AA0EB1BB-D2B3-481B-A5E1-F093F8D3CD29}" type="slidenum">
              <a:rPr lang="en-US" smtClean="0"/>
              <a:t>35</a:t>
            </a:fld>
            <a:endParaRPr lang="en-US"/>
          </a:p>
        </p:txBody>
      </p:sp>
    </p:spTree>
    <p:extLst>
      <p:ext uri="{BB962C8B-B14F-4D97-AF65-F5344CB8AC3E}">
        <p14:creationId xmlns:p14="http://schemas.microsoft.com/office/powerpoint/2010/main" val="2034523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0A92-E53D-43D7-9C19-E4978C5D1F02}"/>
              </a:ext>
            </a:extLst>
          </p:cNvPr>
          <p:cNvSpPr>
            <a:spLocks noGrp="1"/>
          </p:cNvSpPr>
          <p:nvPr>
            <p:ph type="title"/>
          </p:nvPr>
        </p:nvSpPr>
        <p:spPr/>
        <p:txBody>
          <a:bodyPr/>
          <a:lstStyle/>
          <a:p>
            <a:r>
              <a:rPr lang="ko-KR" altLang="en-US" dirty="0"/>
              <a:t>행렬</a:t>
            </a:r>
            <a:r>
              <a:rPr lang="en-US" altLang="ko-KR" dirty="0"/>
              <a:t>(Matrix)</a:t>
            </a:r>
            <a:r>
              <a:rPr lang="ko-KR" altLang="en-US" dirty="0"/>
              <a:t>의 정의</a:t>
            </a:r>
            <a:endParaRPr lang="en-US" dirty="0"/>
          </a:p>
        </p:txBody>
      </p:sp>
      <p:sp>
        <p:nvSpPr>
          <p:cNvPr id="3" name="Content Placeholder 2">
            <a:extLst>
              <a:ext uri="{FF2B5EF4-FFF2-40B4-BE49-F238E27FC236}">
                <a16:creationId xmlns:a16="http://schemas.microsoft.com/office/drawing/2014/main" id="{7AE940F4-5DEC-4A43-8965-31012ADF68B0}"/>
              </a:ext>
            </a:extLst>
          </p:cNvPr>
          <p:cNvSpPr>
            <a:spLocks noGrp="1"/>
          </p:cNvSpPr>
          <p:nvPr>
            <p:ph idx="1"/>
          </p:nvPr>
        </p:nvSpPr>
        <p:spPr/>
        <p:txBody>
          <a:bodyPr>
            <a:normAutofit/>
          </a:bodyPr>
          <a:lstStyle/>
          <a:p>
            <a:r>
              <a:rPr lang="ko-KR" altLang="en-US" sz="2000" dirty="0"/>
              <a:t>행렬은 숫자의 직사각형 배열이다</a:t>
            </a:r>
            <a:r>
              <a:rPr lang="en-US" altLang="ko-KR" sz="2000" dirty="0"/>
              <a:t>.</a:t>
            </a:r>
          </a:p>
          <a:p>
            <a:r>
              <a:rPr lang="ko-KR" altLang="en-US" sz="2000" dirty="0"/>
              <a:t>행렬은 일반적으로 대문자 굵은 체로 표시한다</a:t>
            </a:r>
            <a:r>
              <a:rPr lang="en-US" altLang="ko-KR" sz="2000" dirty="0"/>
              <a:t>(</a:t>
            </a:r>
            <a:r>
              <a:rPr lang="ko-KR" altLang="en-US" sz="2000" dirty="0"/>
              <a:t>예</a:t>
            </a:r>
            <a:r>
              <a:rPr lang="en-US" altLang="ko-KR" sz="2000" dirty="0"/>
              <a:t>,  </a:t>
            </a:r>
            <a:r>
              <a:rPr lang="en-US" altLang="ko-KR" sz="2000" b="1" i="1" dirty="0"/>
              <a:t>A</a:t>
            </a:r>
            <a:r>
              <a:rPr lang="en-US" altLang="ko-KR" sz="2000" dirty="0"/>
              <a:t>).</a:t>
            </a:r>
          </a:p>
          <a:p>
            <a:r>
              <a:rPr lang="en-US" altLang="ko-KR" sz="2000" dirty="0"/>
              <a:t> </a:t>
            </a:r>
            <a:r>
              <a:rPr lang="en-US" altLang="ko-KR" sz="2000" i="1" dirty="0"/>
              <a:t>m</a:t>
            </a:r>
            <a:r>
              <a:rPr lang="en-US" altLang="ko-KR" sz="1600" dirty="0"/>
              <a:t>×</a:t>
            </a:r>
            <a:r>
              <a:rPr lang="en-US" altLang="ko-KR" sz="2000" i="1" dirty="0"/>
              <a:t>n</a:t>
            </a:r>
            <a:r>
              <a:rPr lang="en-US" altLang="ko-KR" sz="2000" dirty="0"/>
              <a:t> </a:t>
            </a:r>
            <a:r>
              <a:rPr lang="ko-KR" altLang="en-US" sz="2000" dirty="0"/>
              <a:t>행렬은 </a:t>
            </a:r>
            <a:r>
              <a:rPr lang="en-US" altLang="ko-KR" sz="2000" i="1" dirty="0"/>
              <a:t>m</a:t>
            </a:r>
            <a:r>
              <a:rPr lang="ko-KR" altLang="en-US" sz="2000" dirty="0"/>
              <a:t>행 및 </a:t>
            </a:r>
            <a:r>
              <a:rPr lang="en-US" altLang="ko-KR" sz="2000" i="1" dirty="0"/>
              <a:t>n</a:t>
            </a:r>
            <a:r>
              <a:rPr lang="ko-KR" altLang="en-US" sz="2000" dirty="0"/>
              <a:t>열을 가지며</a:t>
            </a:r>
            <a:r>
              <a:rPr lang="en-US" altLang="ko-KR" sz="2000" dirty="0"/>
              <a:t>, </a:t>
            </a:r>
            <a:r>
              <a:rPr lang="ko-KR" altLang="en-US" sz="2000" dirty="0"/>
              <a:t>아래와 같이 표기한다</a:t>
            </a:r>
            <a:r>
              <a:rPr lang="en-US" altLang="ko-KR" sz="2000" dirty="0"/>
              <a:t>.</a:t>
            </a:r>
          </a:p>
          <a:p>
            <a:endParaRPr lang="en-US" altLang="ko-KR" sz="2000" dirty="0"/>
          </a:p>
          <a:p>
            <a:endParaRPr lang="en-US" sz="2000" dirty="0"/>
          </a:p>
          <a:p>
            <a:endParaRPr lang="en-US" sz="2000" dirty="0"/>
          </a:p>
          <a:p>
            <a:endParaRPr lang="en-US" sz="2000" dirty="0"/>
          </a:p>
          <a:p>
            <a:r>
              <a:rPr lang="en-US" sz="2000" dirty="0"/>
              <a:t> </a:t>
            </a:r>
            <a:r>
              <a:rPr lang="en-US" sz="2000" i="1" dirty="0"/>
              <a:t>a</a:t>
            </a:r>
            <a:r>
              <a:rPr lang="en-US" sz="2000" i="1" baseline="-25000" dirty="0"/>
              <a:t>k</a:t>
            </a:r>
            <a:r>
              <a:rPr lang="ko-KR" altLang="en-US" sz="2000" dirty="0"/>
              <a:t>는 </a:t>
            </a:r>
            <a:r>
              <a:rPr lang="en-US" sz="2000" b="1" i="1" dirty="0"/>
              <a:t>A </a:t>
            </a:r>
            <a:r>
              <a:rPr lang="ko-KR" altLang="en-US" sz="2000" b="1" dirty="0"/>
              <a:t>행렬</a:t>
            </a:r>
            <a:r>
              <a:rPr lang="ko-KR" altLang="en-US" sz="2000" dirty="0"/>
              <a:t>의 </a:t>
            </a:r>
            <a:r>
              <a:rPr lang="en-US" sz="2000" i="1" dirty="0"/>
              <a:t>k</a:t>
            </a:r>
            <a:r>
              <a:rPr lang="ko-KR" altLang="en-US" sz="2000" dirty="0"/>
              <a:t>번째 열을 나타낸다</a:t>
            </a:r>
            <a:r>
              <a:rPr lang="en-US" altLang="ko-KR" sz="2000" dirty="0"/>
              <a:t>.</a:t>
            </a:r>
          </a:p>
          <a:p>
            <a:pPr marL="0" indent="0">
              <a:buNone/>
            </a:pPr>
            <a:endParaRPr lang="en-US" sz="2000" dirty="0"/>
          </a:p>
        </p:txBody>
      </p:sp>
      <p:sp>
        <p:nvSpPr>
          <p:cNvPr id="4" name="Date Placeholder 3">
            <a:extLst>
              <a:ext uri="{FF2B5EF4-FFF2-40B4-BE49-F238E27FC236}">
                <a16:creationId xmlns:a16="http://schemas.microsoft.com/office/drawing/2014/main" id="{860385E1-BE75-4290-80DC-E82FA27023B1}"/>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4F7E583F-70D2-4A0C-A28B-B2DB719696AB}"/>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D8BEB614-0832-4097-8D4E-58F123A69E96}"/>
              </a:ext>
            </a:extLst>
          </p:cNvPr>
          <p:cNvSpPr>
            <a:spLocks noGrp="1"/>
          </p:cNvSpPr>
          <p:nvPr>
            <p:ph type="sldNum" sz="quarter" idx="12"/>
          </p:nvPr>
        </p:nvSpPr>
        <p:spPr/>
        <p:txBody>
          <a:bodyPr/>
          <a:lstStyle/>
          <a:p>
            <a:fld id="{AA0EB1BB-D2B3-481B-A5E1-F093F8D3CD29}" type="slidenum">
              <a:rPr lang="en-US" smtClean="0"/>
              <a:t>36</a:t>
            </a:fld>
            <a:endParaRPr lang="en-US"/>
          </a:p>
        </p:txBody>
      </p:sp>
      <p:pic>
        <p:nvPicPr>
          <p:cNvPr id="7" name="Picture 6">
            <a:extLst>
              <a:ext uri="{FF2B5EF4-FFF2-40B4-BE49-F238E27FC236}">
                <a16:creationId xmlns:a16="http://schemas.microsoft.com/office/drawing/2014/main" id="{6163125D-131A-4798-97CA-131413883E9E}"/>
              </a:ext>
            </a:extLst>
          </p:cNvPr>
          <p:cNvPicPr>
            <a:picLocks noChangeAspect="1"/>
          </p:cNvPicPr>
          <p:nvPr/>
        </p:nvPicPr>
        <p:blipFill>
          <a:blip r:embed="rId2"/>
          <a:stretch>
            <a:fillRect/>
          </a:stretch>
        </p:blipFill>
        <p:spPr>
          <a:xfrm>
            <a:off x="2263972" y="2602910"/>
            <a:ext cx="2853499" cy="1478997"/>
          </a:xfrm>
          <a:prstGeom prst="rect">
            <a:avLst/>
          </a:prstGeom>
        </p:spPr>
      </p:pic>
      <p:pic>
        <p:nvPicPr>
          <p:cNvPr id="8" name="Picture 7">
            <a:extLst>
              <a:ext uri="{FF2B5EF4-FFF2-40B4-BE49-F238E27FC236}">
                <a16:creationId xmlns:a16="http://schemas.microsoft.com/office/drawing/2014/main" id="{EEC4C4F6-0F91-4686-B01A-8763C23196C6}"/>
              </a:ext>
            </a:extLst>
          </p:cNvPr>
          <p:cNvPicPr>
            <a:picLocks noChangeAspect="1"/>
          </p:cNvPicPr>
          <p:nvPr/>
        </p:nvPicPr>
        <p:blipFill>
          <a:blip r:embed="rId3"/>
          <a:stretch>
            <a:fillRect/>
          </a:stretch>
        </p:blipFill>
        <p:spPr>
          <a:xfrm>
            <a:off x="2280563" y="4851199"/>
            <a:ext cx="1305406" cy="1210467"/>
          </a:xfrm>
          <a:prstGeom prst="rect">
            <a:avLst/>
          </a:prstGeom>
        </p:spPr>
      </p:pic>
      <p:pic>
        <p:nvPicPr>
          <p:cNvPr id="12" name="Picture 11">
            <a:extLst>
              <a:ext uri="{FF2B5EF4-FFF2-40B4-BE49-F238E27FC236}">
                <a16:creationId xmlns:a16="http://schemas.microsoft.com/office/drawing/2014/main" id="{28ED6738-EC6D-42DC-8189-38E284854498}"/>
              </a:ext>
            </a:extLst>
          </p:cNvPr>
          <p:cNvPicPr>
            <a:picLocks noChangeAspect="1"/>
          </p:cNvPicPr>
          <p:nvPr/>
        </p:nvPicPr>
        <p:blipFill>
          <a:blip r:embed="rId4"/>
          <a:stretch>
            <a:fillRect/>
          </a:stretch>
        </p:blipFill>
        <p:spPr>
          <a:xfrm>
            <a:off x="5095427" y="5223037"/>
            <a:ext cx="2362530" cy="466790"/>
          </a:xfrm>
          <a:prstGeom prst="rect">
            <a:avLst/>
          </a:prstGeom>
        </p:spPr>
      </p:pic>
    </p:spTree>
    <p:extLst>
      <p:ext uri="{BB962C8B-B14F-4D97-AF65-F5344CB8AC3E}">
        <p14:creationId xmlns:p14="http://schemas.microsoft.com/office/powerpoint/2010/main" val="2925672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7CD7-0CC7-49EE-890F-39D31AE897AE}"/>
              </a:ext>
            </a:extLst>
          </p:cNvPr>
          <p:cNvSpPr>
            <a:spLocks noGrp="1"/>
          </p:cNvSpPr>
          <p:nvPr>
            <p:ph type="title"/>
          </p:nvPr>
        </p:nvSpPr>
        <p:spPr/>
        <p:txBody>
          <a:bodyPr/>
          <a:lstStyle/>
          <a:p>
            <a:r>
              <a:rPr lang="ko-KR" altLang="en-US" dirty="0"/>
              <a:t>행렬 응용</a:t>
            </a:r>
            <a:endParaRPr lang="en-US" dirty="0"/>
          </a:p>
        </p:txBody>
      </p:sp>
      <p:sp>
        <p:nvSpPr>
          <p:cNvPr id="4" name="Date Placeholder 3">
            <a:extLst>
              <a:ext uri="{FF2B5EF4-FFF2-40B4-BE49-F238E27FC236}">
                <a16:creationId xmlns:a16="http://schemas.microsoft.com/office/drawing/2014/main" id="{0E7E2B14-1F24-4476-A99E-E398FC2121F3}"/>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D74156B3-EF79-471B-94FB-0E1367B8D89F}"/>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A5A38D53-DFDA-44FE-B64B-237EE21C96A9}"/>
              </a:ext>
            </a:extLst>
          </p:cNvPr>
          <p:cNvSpPr>
            <a:spLocks noGrp="1"/>
          </p:cNvSpPr>
          <p:nvPr>
            <p:ph type="sldNum" sz="quarter" idx="12"/>
          </p:nvPr>
        </p:nvSpPr>
        <p:spPr/>
        <p:txBody>
          <a:bodyPr/>
          <a:lstStyle/>
          <a:p>
            <a:fld id="{AA0EB1BB-D2B3-481B-A5E1-F093F8D3CD29}" type="slidenum">
              <a:rPr lang="en-US" smtClean="0"/>
              <a:t>37</a:t>
            </a:fld>
            <a:endParaRPr lang="en-US"/>
          </a:p>
        </p:txBody>
      </p:sp>
      <p:pic>
        <p:nvPicPr>
          <p:cNvPr id="8" name="Content Placeholder 7">
            <a:extLst>
              <a:ext uri="{FF2B5EF4-FFF2-40B4-BE49-F238E27FC236}">
                <a16:creationId xmlns:a16="http://schemas.microsoft.com/office/drawing/2014/main" id="{4808046C-F022-4DEA-AD73-98BCDBA9639C}"/>
              </a:ext>
            </a:extLst>
          </p:cNvPr>
          <p:cNvPicPr>
            <a:picLocks noGrp="1" noChangeAspect="1"/>
          </p:cNvPicPr>
          <p:nvPr>
            <p:ph idx="1"/>
          </p:nvPr>
        </p:nvPicPr>
        <p:blipFill>
          <a:blip r:embed="rId2"/>
          <a:stretch>
            <a:fillRect/>
          </a:stretch>
        </p:blipFill>
        <p:spPr>
          <a:xfrm>
            <a:off x="1927346" y="1464422"/>
            <a:ext cx="3437829" cy="206734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4F1D1F-D354-4AF3-BE62-9F59954C2392}"/>
                  </a:ext>
                </a:extLst>
              </p:cNvPr>
              <p:cNvSpPr txBox="1"/>
              <p:nvPr/>
            </p:nvSpPr>
            <p:spPr>
              <a:xfrm>
                <a:off x="2128681" y="4207703"/>
                <a:ext cx="5270408" cy="1472711"/>
              </a:xfrm>
              <a:prstGeom prst="rect">
                <a:avLst/>
              </a:prstGeom>
              <a:noFill/>
            </p:spPr>
            <p:txBody>
              <a:bodyPr wrap="square" lIns="0" tIns="0" rIns="0" bIns="0" rtlCol="0">
                <a:spAutoFit/>
              </a:bodyPr>
              <a:lstStyle/>
              <a:p>
                <a14:m>
                  <m:oMath xmlns:m="http://schemas.openxmlformats.org/officeDocument/2006/math">
                    <m:d>
                      <m:dPr>
                        <m:begChr m:val="["/>
                        <m:endChr m:val="]"/>
                        <m:ctrlPr>
                          <a:rPr lang="en-US" sz="3600" i="1" smtClean="0">
                            <a:latin typeface="Cambria Math" panose="02040503050406030204" pitchFamily="18" charset="0"/>
                          </a:rPr>
                        </m:ctrlPr>
                      </m:dPr>
                      <m:e>
                        <m:m>
                          <m:mPr>
                            <m:mcs>
                              <m:mc>
                                <m:mcPr>
                                  <m:count m:val="2"/>
                                  <m:mcJc m:val="center"/>
                                </m:mcPr>
                              </m:mc>
                            </m:mcs>
                            <m:ctrlPr>
                              <a:rPr lang="en-US" sz="3600" b="0" i="1" smtClean="0">
                                <a:latin typeface="Cambria Math" panose="02040503050406030204" pitchFamily="18" charset="0"/>
                              </a:rPr>
                            </m:ctrlPr>
                          </m:mPr>
                          <m:mr>
                            <m:e>
                              <m:r>
                                <a:rPr lang="en-US" sz="3600" b="0" i="1" smtClean="0">
                                  <a:latin typeface="Cambria Math" panose="02040503050406030204" pitchFamily="18" charset="0"/>
                                </a:rPr>
                                <m:t>2</m:t>
                              </m:r>
                            </m:e>
                            <m:e>
                              <m:r>
                                <a:rPr lang="en-US" sz="3600" b="0" i="1" smtClean="0">
                                  <a:latin typeface="Cambria Math" panose="02040503050406030204" pitchFamily="18" charset="0"/>
                                </a:rPr>
                                <m:t>   3   −1</m:t>
                              </m:r>
                            </m:e>
                          </m:mr>
                          <m:mr>
                            <m:e>
                              <m:r>
                                <a:rPr lang="en-US" sz="3600" b="0" i="1" smtClean="0">
                                  <a:latin typeface="Cambria Math" panose="02040503050406030204" pitchFamily="18" charset="0"/>
                                </a:rPr>
                                <m:t>1</m:t>
                              </m:r>
                            </m:e>
                            <m:e>
                              <m:r>
                                <a:rPr lang="en-US" sz="3600" b="0" i="1" smtClean="0">
                                  <a:latin typeface="Cambria Math" panose="02040503050406030204" pitchFamily="18" charset="0"/>
                                </a:rPr>
                                <m:t>−1        1</m:t>
                              </m:r>
                            </m:e>
                          </m:mr>
                          <m:mr>
                            <m:e>
                              <m:r>
                                <a:rPr lang="en-US" sz="3600" b="0" i="1" smtClean="0">
                                  <a:latin typeface="Cambria Math" panose="02040503050406030204" pitchFamily="18" charset="0"/>
                                </a:rPr>
                                <m:t>3</m:t>
                              </m:r>
                            </m:e>
                            <m:e>
                              <m:r>
                                <a:rPr lang="en-US" sz="3600" b="0" i="1" smtClean="0">
                                  <a:latin typeface="Cambria Math" panose="02040503050406030204" pitchFamily="18" charset="0"/>
                                </a:rPr>
                                <m:t>   2   −3</m:t>
                              </m:r>
                            </m:e>
                          </m:mr>
                        </m:m>
                      </m:e>
                    </m:d>
                    <m:d>
                      <m:dPr>
                        <m:begChr m:val="["/>
                        <m:endChr m:val="]"/>
                        <m:ctrlPr>
                          <a:rPr lang="en-US" sz="3600" i="1" smtClean="0">
                            <a:latin typeface="Cambria Math" panose="02040503050406030204" pitchFamily="18" charset="0"/>
                          </a:rPr>
                        </m:ctrlPr>
                      </m:dPr>
                      <m:e>
                        <m:eqArr>
                          <m:eqArrPr>
                            <m:ctrlPr>
                              <a:rPr lang="en-US" sz="3600" b="0" i="1" smtClean="0">
                                <a:latin typeface="Cambria Math" panose="02040503050406030204" pitchFamily="18" charset="0"/>
                              </a:rPr>
                            </m:ctrlPr>
                          </m:eqArrPr>
                          <m:e>
                            <m:r>
                              <a:rPr lang="en-US" sz="3600" b="0" i="1" smtClean="0">
                                <a:latin typeface="Cambria Math" panose="02040503050406030204" pitchFamily="18" charset="0"/>
                              </a:rPr>
                              <m:t>𝑥</m:t>
                            </m:r>
                          </m:e>
                          <m:e>
                            <m:r>
                              <a:rPr lang="en-US" sz="3600" b="0" i="1" smtClean="0">
                                <a:latin typeface="Cambria Math" panose="02040503050406030204" pitchFamily="18" charset="0"/>
                              </a:rPr>
                              <m:t>𝑦</m:t>
                            </m:r>
                          </m:e>
                          <m:e>
                            <m:r>
                              <a:rPr lang="en-US" sz="3600" b="0" i="1" smtClean="0">
                                <a:latin typeface="Cambria Math" panose="02040503050406030204" pitchFamily="18" charset="0"/>
                              </a:rPr>
                              <m:t>𝑧</m:t>
                            </m:r>
                          </m:e>
                        </m:eqArr>
                      </m:e>
                    </m:d>
                  </m:oMath>
                </a14:m>
                <a:r>
                  <a:rPr lang="en-US" sz="3600" dirty="0"/>
                  <a:t>  =   </a:t>
                </a:r>
                <a14:m>
                  <m:oMath xmlns:m="http://schemas.openxmlformats.org/officeDocument/2006/math">
                    <m:d>
                      <m:dPr>
                        <m:begChr m:val="["/>
                        <m:endChr m:val="]"/>
                        <m:ctrlPr>
                          <a:rPr lang="en-US" sz="3600" i="1">
                            <a:latin typeface="Cambria Math" panose="02040503050406030204" pitchFamily="18" charset="0"/>
                          </a:rPr>
                        </m:ctrlPr>
                      </m:dPr>
                      <m:e>
                        <m:eqArr>
                          <m:eqArrPr>
                            <m:ctrlPr>
                              <a:rPr lang="en-US" sz="3600" i="1">
                                <a:latin typeface="Cambria Math" panose="02040503050406030204" pitchFamily="18" charset="0"/>
                              </a:rPr>
                            </m:ctrlPr>
                          </m:eqArrPr>
                          <m:e>
                            <m:r>
                              <a:rPr lang="en-US" sz="3600" b="0" i="1" smtClean="0">
                                <a:latin typeface="Cambria Math" panose="02040503050406030204" pitchFamily="18" charset="0"/>
                              </a:rPr>
                              <m:t>   5</m:t>
                            </m:r>
                          </m:e>
                          <m:e>
                            <m:r>
                              <a:rPr lang="en-US" sz="3600" b="0" i="1" smtClean="0">
                                <a:latin typeface="Cambria Math" panose="02040503050406030204" pitchFamily="18" charset="0"/>
                              </a:rPr>
                              <m:t>   2</m:t>
                            </m:r>
                          </m:e>
                          <m:e>
                            <m:r>
                              <a:rPr lang="en-US" sz="3600" b="0" i="1" smtClean="0">
                                <a:latin typeface="Cambria Math" panose="02040503050406030204" pitchFamily="18" charset="0"/>
                              </a:rPr>
                              <m:t>−2</m:t>
                            </m:r>
                          </m:e>
                        </m:eqArr>
                      </m:e>
                    </m:d>
                  </m:oMath>
                </a14:m>
                <a:endParaRPr lang="en-US" sz="3600" dirty="0"/>
              </a:p>
            </p:txBody>
          </p:sp>
        </mc:Choice>
        <mc:Fallback xmlns="">
          <p:sp>
            <p:nvSpPr>
              <p:cNvPr id="7" name="TextBox 6">
                <a:extLst>
                  <a:ext uri="{FF2B5EF4-FFF2-40B4-BE49-F238E27FC236}">
                    <a16:creationId xmlns:a16="http://schemas.microsoft.com/office/drawing/2014/main" id="{D74F1D1F-D354-4AF3-BE62-9F59954C2392}"/>
                  </a:ext>
                </a:extLst>
              </p:cNvPr>
              <p:cNvSpPr txBox="1">
                <a:spLocks noRot="1" noChangeAspect="1" noMove="1" noResize="1" noEditPoints="1" noAdjustHandles="1" noChangeArrowheads="1" noChangeShapeType="1" noTextEdit="1"/>
              </p:cNvSpPr>
              <p:nvPr/>
            </p:nvSpPr>
            <p:spPr>
              <a:xfrm>
                <a:off x="2128681" y="4207703"/>
                <a:ext cx="5270408" cy="147271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9656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D2EF-FD5B-4099-8709-A38FC4FE30FF}"/>
              </a:ext>
            </a:extLst>
          </p:cNvPr>
          <p:cNvSpPr>
            <a:spLocks noGrp="1"/>
          </p:cNvSpPr>
          <p:nvPr>
            <p:ph type="title"/>
          </p:nvPr>
        </p:nvSpPr>
        <p:spPr/>
        <p:txBody>
          <a:bodyPr/>
          <a:lstStyle/>
          <a:p>
            <a:r>
              <a:rPr lang="ko-KR" altLang="en-US" dirty="0"/>
              <a:t>선형 방정식</a:t>
            </a:r>
            <a:endParaRPr lang="en-US" dirty="0"/>
          </a:p>
        </p:txBody>
      </p:sp>
      <p:sp>
        <p:nvSpPr>
          <p:cNvPr id="3" name="내용 개체 틀 2"/>
          <p:cNvSpPr>
            <a:spLocks noGrp="1"/>
          </p:cNvSpPr>
          <p:nvPr>
            <p:ph idx="1"/>
          </p:nvPr>
        </p:nvSpPr>
        <p:spPr>
          <a:xfrm>
            <a:off x="681038" y="1255271"/>
            <a:ext cx="8543925" cy="908480"/>
          </a:xfrm>
        </p:spPr>
        <p:txBody>
          <a:bodyPr/>
          <a:lstStyle/>
          <a:p>
            <a:pPr marL="0" indent="0">
              <a:buNone/>
            </a:pPr>
            <a:r>
              <a:rPr lang="ko-KR" altLang="en-US"/>
              <a:t>선형 대수는 다항 </a:t>
            </a:r>
            <a:r>
              <a:rPr lang="en-US" altLang="ko-KR"/>
              <a:t>1</a:t>
            </a:r>
            <a:r>
              <a:rPr lang="ko-KR" altLang="en-US"/>
              <a:t>차 방정식의 사칙연산이다</a:t>
            </a:r>
            <a:r>
              <a:rPr lang="en-US" altLang="ko-KR"/>
              <a:t>.</a:t>
            </a:r>
            <a:endParaRPr lang="en-US"/>
          </a:p>
        </p:txBody>
      </p:sp>
      <p:sp>
        <p:nvSpPr>
          <p:cNvPr id="4" name="Date Placeholder 3">
            <a:extLst>
              <a:ext uri="{FF2B5EF4-FFF2-40B4-BE49-F238E27FC236}">
                <a16:creationId xmlns:a16="http://schemas.microsoft.com/office/drawing/2014/main" id="{DEFDA46E-67BA-4E52-9DF9-3F4FD9497003}"/>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941A654F-943E-413C-959C-47731CA58278}"/>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AB908220-8C34-4036-A434-07640706E754}"/>
              </a:ext>
            </a:extLst>
          </p:cNvPr>
          <p:cNvSpPr>
            <a:spLocks noGrp="1"/>
          </p:cNvSpPr>
          <p:nvPr>
            <p:ph type="sldNum" sz="quarter" idx="12"/>
          </p:nvPr>
        </p:nvSpPr>
        <p:spPr/>
        <p:txBody>
          <a:bodyPr/>
          <a:lstStyle/>
          <a:p>
            <a:fld id="{AA0EB1BB-D2B3-481B-A5E1-F093F8D3CD29}" type="slidenum">
              <a:rPr lang="en-US" smtClean="0"/>
              <a:t>38</a:t>
            </a:fld>
            <a:endParaRPr lang="en-US"/>
          </a:p>
        </p:txBody>
      </p:sp>
      <p:grpSp>
        <p:nvGrpSpPr>
          <p:cNvPr id="14" name="그룹 13"/>
          <p:cNvGrpSpPr/>
          <p:nvPr/>
        </p:nvGrpSpPr>
        <p:grpSpPr>
          <a:xfrm>
            <a:off x="2885813" y="2157260"/>
            <a:ext cx="5017350" cy="4081227"/>
            <a:chOff x="2277315" y="1364853"/>
            <a:chExt cx="5869129" cy="4831634"/>
          </a:xfrm>
        </p:grpSpPr>
        <p:pic>
          <p:nvPicPr>
            <p:cNvPr id="7" name="Picture 6">
              <a:extLst>
                <a:ext uri="{FF2B5EF4-FFF2-40B4-BE49-F238E27FC236}">
                  <a16:creationId xmlns:a16="http://schemas.microsoft.com/office/drawing/2014/main" id="{08AD38CF-B89E-4598-917D-6BEA4D6702CE}"/>
                </a:ext>
              </a:extLst>
            </p:cNvPr>
            <p:cNvPicPr>
              <a:picLocks noChangeAspect="1"/>
            </p:cNvPicPr>
            <p:nvPr/>
          </p:nvPicPr>
          <p:blipFill>
            <a:blip r:embed="rId2"/>
            <a:stretch>
              <a:fillRect/>
            </a:stretch>
          </p:blipFill>
          <p:spPr>
            <a:xfrm>
              <a:off x="2277315" y="1364853"/>
              <a:ext cx="4181471" cy="1597798"/>
            </a:xfrm>
            <a:prstGeom prst="rect">
              <a:avLst/>
            </a:prstGeom>
          </p:spPr>
        </p:pic>
        <p:grpSp>
          <p:nvGrpSpPr>
            <p:cNvPr id="13" name="Group 12">
              <a:extLst>
                <a:ext uri="{FF2B5EF4-FFF2-40B4-BE49-F238E27FC236}">
                  <a16:creationId xmlns:a16="http://schemas.microsoft.com/office/drawing/2014/main" id="{AB7A4C74-BD74-4D1C-B935-4B06B190623E}"/>
                </a:ext>
              </a:extLst>
            </p:cNvPr>
            <p:cNvGrpSpPr/>
            <p:nvPr/>
          </p:nvGrpSpPr>
          <p:grpSpPr>
            <a:xfrm>
              <a:off x="2372578" y="3341260"/>
              <a:ext cx="4321101" cy="1268835"/>
              <a:chOff x="1039464" y="3429000"/>
              <a:chExt cx="4905975" cy="1474969"/>
            </a:xfrm>
          </p:grpSpPr>
          <p:pic>
            <p:nvPicPr>
              <p:cNvPr id="8" name="Picture 7">
                <a:extLst>
                  <a:ext uri="{FF2B5EF4-FFF2-40B4-BE49-F238E27FC236}">
                    <a16:creationId xmlns:a16="http://schemas.microsoft.com/office/drawing/2014/main" id="{111244EF-6D39-414D-B55A-805BEE309CE7}"/>
                  </a:ext>
                </a:extLst>
              </p:cNvPr>
              <p:cNvPicPr>
                <a:picLocks noChangeAspect="1"/>
              </p:cNvPicPr>
              <p:nvPr/>
            </p:nvPicPr>
            <p:blipFill>
              <a:blip r:embed="rId3"/>
              <a:stretch>
                <a:fillRect/>
              </a:stretch>
            </p:blipFill>
            <p:spPr>
              <a:xfrm>
                <a:off x="1039464" y="3429000"/>
                <a:ext cx="3143689" cy="1428949"/>
              </a:xfrm>
              <a:prstGeom prst="rect">
                <a:avLst/>
              </a:prstGeom>
            </p:spPr>
          </p:pic>
          <p:pic>
            <p:nvPicPr>
              <p:cNvPr id="9" name="Picture 8">
                <a:extLst>
                  <a:ext uri="{FF2B5EF4-FFF2-40B4-BE49-F238E27FC236}">
                    <a16:creationId xmlns:a16="http://schemas.microsoft.com/office/drawing/2014/main" id="{41BA7926-5426-4211-BF76-425AACE4E26D}"/>
                  </a:ext>
                </a:extLst>
              </p:cNvPr>
              <p:cNvPicPr>
                <a:picLocks noChangeAspect="1"/>
              </p:cNvPicPr>
              <p:nvPr/>
            </p:nvPicPr>
            <p:blipFill>
              <a:blip r:embed="rId4"/>
              <a:stretch>
                <a:fillRect/>
              </a:stretch>
            </p:blipFill>
            <p:spPr>
              <a:xfrm>
                <a:off x="4659385" y="3484546"/>
                <a:ext cx="1286054" cy="1419423"/>
              </a:xfrm>
              <a:prstGeom prst="rect">
                <a:avLst/>
              </a:prstGeom>
            </p:spPr>
          </p:pic>
        </p:grpSp>
        <p:pic>
          <p:nvPicPr>
            <p:cNvPr id="10" name="Picture 9">
              <a:extLst>
                <a:ext uri="{FF2B5EF4-FFF2-40B4-BE49-F238E27FC236}">
                  <a16:creationId xmlns:a16="http://schemas.microsoft.com/office/drawing/2014/main" id="{C1D85012-7293-4162-82AB-121D71A1DA4D}"/>
                </a:ext>
              </a:extLst>
            </p:cNvPr>
            <p:cNvPicPr>
              <a:picLocks noChangeAspect="1"/>
            </p:cNvPicPr>
            <p:nvPr/>
          </p:nvPicPr>
          <p:blipFill>
            <a:blip r:embed="rId5"/>
            <a:stretch>
              <a:fillRect/>
            </a:stretch>
          </p:blipFill>
          <p:spPr>
            <a:xfrm>
              <a:off x="2343328" y="5831362"/>
              <a:ext cx="1130711" cy="365125"/>
            </a:xfrm>
            <a:prstGeom prst="rect">
              <a:avLst/>
            </a:prstGeom>
          </p:spPr>
        </p:pic>
        <p:pic>
          <p:nvPicPr>
            <p:cNvPr id="11" name="Picture 10">
              <a:extLst>
                <a:ext uri="{FF2B5EF4-FFF2-40B4-BE49-F238E27FC236}">
                  <a16:creationId xmlns:a16="http://schemas.microsoft.com/office/drawing/2014/main" id="{A6FBDD37-CDC4-4BA5-9D30-7082AF1FFA5D}"/>
                </a:ext>
              </a:extLst>
            </p:cNvPr>
            <p:cNvPicPr>
              <a:picLocks noChangeAspect="1"/>
            </p:cNvPicPr>
            <p:nvPr/>
          </p:nvPicPr>
          <p:blipFill>
            <a:blip r:embed="rId6"/>
            <a:stretch>
              <a:fillRect/>
            </a:stretch>
          </p:blipFill>
          <p:spPr>
            <a:xfrm>
              <a:off x="2372578" y="4995028"/>
              <a:ext cx="2248214" cy="447737"/>
            </a:xfrm>
            <a:prstGeom prst="rect">
              <a:avLst/>
            </a:prstGeom>
          </p:spPr>
        </p:pic>
        <p:pic>
          <p:nvPicPr>
            <p:cNvPr id="12" name="Picture 11">
              <a:extLst>
                <a:ext uri="{FF2B5EF4-FFF2-40B4-BE49-F238E27FC236}">
                  <a16:creationId xmlns:a16="http://schemas.microsoft.com/office/drawing/2014/main" id="{EB2B661C-03D4-46C5-85E0-F7BEC8470631}"/>
                </a:ext>
              </a:extLst>
            </p:cNvPr>
            <p:cNvPicPr>
              <a:picLocks noChangeAspect="1"/>
            </p:cNvPicPr>
            <p:nvPr/>
          </p:nvPicPr>
          <p:blipFill>
            <a:blip r:embed="rId7"/>
            <a:stretch>
              <a:fillRect/>
            </a:stretch>
          </p:blipFill>
          <p:spPr>
            <a:xfrm>
              <a:off x="5240914" y="5014080"/>
              <a:ext cx="2905530" cy="428685"/>
            </a:xfrm>
            <a:prstGeom prst="rect">
              <a:avLst/>
            </a:prstGeom>
          </p:spPr>
        </p:pic>
      </p:grpSp>
      <p:cxnSp>
        <p:nvCxnSpPr>
          <p:cNvPr id="15" name="Connector: Curved 14">
            <a:extLst>
              <a:ext uri="{FF2B5EF4-FFF2-40B4-BE49-F238E27FC236}">
                <a16:creationId xmlns:a16="http://schemas.microsoft.com/office/drawing/2014/main" id="{9F77C5D8-940D-4E76-B499-4EE13F56D1B8}"/>
              </a:ext>
            </a:extLst>
          </p:cNvPr>
          <p:cNvCxnSpPr>
            <a:cxnSpLocks/>
            <a:stCxn id="7" idx="1"/>
            <a:endCxn id="10" idx="1"/>
          </p:cNvCxnSpPr>
          <p:nvPr/>
        </p:nvCxnSpPr>
        <p:spPr>
          <a:xfrm rot="10800000" flipH="1" flipV="1">
            <a:off x="2885812" y="2832081"/>
            <a:ext cx="56433" cy="3252198"/>
          </a:xfrm>
          <a:prstGeom prst="curvedConnector3">
            <a:avLst>
              <a:gd name="adj1" fmla="val -202541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70727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F63F-C207-4665-8450-CEBD69ADEF7A}"/>
              </a:ext>
            </a:extLst>
          </p:cNvPr>
          <p:cNvSpPr>
            <a:spLocks noGrp="1"/>
          </p:cNvSpPr>
          <p:nvPr>
            <p:ph type="title"/>
          </p:nvPr>
        </p:nvSpPr>
        <p:spPr/>
        <p:txBody>
          <a:bodyPr/>
          <a:lstStyle/>
          <a:p>
            <a:r>
              <a:rPr lang="ko-KR" altLang="en-US" dirty="0"/>
              <a:t>행렬식</a:t>
            </a:r>
            <a:r>
              <a:rPr lang="en-US" altLang="ko-KR" dirty="0"/>
              <a:t>(Determinant) 1</a:t>
            </a:r>
            <a:endParaRPr lang="en-US" dirty="0"/>
          </a:p>
        </p:txBody>
      </p:sp>
      <p:sp>
        <p:nvSpPr>
          <p:cNvPr id="3" name="Content Placeholder 2">
            <a:extLst>
              <a:ext uri="{FF2B5EF4-FFF2-40B4-BE49-F238E27FC236}">
                <a16:creationId xmlns:a16="http://schemas.microsoft.com/office/drawing/2014/main" id="{DFEAD349-6430-4936-80A2-74E7AC2BD96E}"/>
              </a:ext>
            </a:extLst>
          </p:cNvPr>
          <p:cNvSpPr>
            <a:spLocks noGrp="1"/>
          </p:cNvSpPr>
          <p:nvPr>
            <p:ph idx="1"/>
          </p:nvPr>
        </p:nvSpPr>
        <p:spPr>
          <a:xfrm>
            <a:off x="681038" y="1255271"/>
            <a:ext cx="8543925" cy="2442698"/>
          </a:xfrm>
        </p:spPr>
        <p:txBody>
          <a:bodyPr>
            <a:normAutofit fontScale="92500" lnSpcReduction="10000"/>
          </a:bodyPr>
          <a:lstStyle/>
          <a:p>
            <a:pPr>
              <a:lnSpc>
                <a:spcPct val="120000"/>
              </a:lnSpc>
            </a:pPr>
            <a:r>
              <a:rPr lang="ko-KR" altLang="en-US" sz="1600" dirty="0"/>
              <a:t>정방 행렬</a:t>
            </a:r>
            <a:r>
              <a:rPr lang="en-US" altLang="ko-KR" sz="1600" dirty="0"/>
              <a:t> </a:t>
            </a:r>
            <a:r>
              <a:rPr lang="en-US" altLang="ko-KR" sz="1600" b="1" i="1" dirty="0"/>
              <a:t>A</a:t>
            </a:r>
            <a:r>
              <a:rPr lang="ko-KR" altLang="en-US" sz="1600" dirty="0"/>
              <a:t>의 행렬식은 </a:t>
            </a:r>
            <a:r>
              <a:rPr lang="en-US" altLang="ko-KR" sz="1600" dirty="0"/>
              <a:t>|</a:t>
            </a:r>
            <a:r>
              <a:rPr lang="en-US" altLang="ko-KR" sz="1600" b="1" i="1" dirty="0"/>
              <a:t>A</a:t>
            </a:r>
            <a:r>
              <a:rPr lang="en-US" altLang="ko-KR" sz="1600" dirty="0"/>
              <a:t>| </a:t>
            </a:r>
            <a:r>
              <a:rPr lang="ko-KR" altLang="en-US" sz="1600" dirty="0"/>
              <a:t>로 나타낸다</a:t>
            </a:r>
            <a:r>
              <a:rPr lang="en-US" altLang="ko-KR" sz="1600" dirty="0"/>
              <a:t>.</a:t>
            </a:r>
          </a:p>
          <a:p>
            <a:pPr>
              <a:lnSpc>
                <a:spcPct val="120000"/>
              </a:lnSpc>
            </a:pPr>
            <a:r>
              <a:rPr lang="ko-KR" altLang="en-US" sz="1600" dirty="0"/>
              <a:t>행렬식은 다음과 같은 성질은 </a:t>
            </a:r>
            <a:r>
              <a:rPr lang="ko-KR" altLang="en-US" sz="1600"/>
              <a:t>가진다</a:t>
            </a:r>
            <a:r>
              <a:rPr lang="en-US" altLang="ko-KR" sz="1600"/>
              <a:t>.</a:t>
            </a:r>
          </a:p>
          <a:p>
            <a:pPr lvl="1">
              <a:lnSpc>
                <a:spcPct val="120000"/>
              </a:lnSpc>
            </a:pPr>
            <a:r>
              <a:rPr lang="ko-KR" altLang="en-US" sz="1600"/>
              <a:t>행렬식은 행벡터에 선형</a:t>
            </a:r>
            <a:r>
              <a:rPr lang="en-US" altLang="ko-KR" sz="1600"/>
              <a:t>(Linear) </a:t>
            </a:r>
            <a:r>
              <a:rPr lang="ko-KR" altLang="en-US" sz="1600"/>
              <a:t>함수이다</a:t>
            </a:r>
            <a:r>
              <a:rPr lang="en-US" altLang="ko-KR" sz="1600"/>
              <a:t>.</a:t>
            </a:r>
          </a:p>
          <a:p>
            <a:pPr lvl="1">
              <a:lnSpc>
                <a:spcPct val="120000"/>
              </a:lnSpc>
            </a:pPr>
            <a:r>
              <a:rPr lang="ko-KR" altLang="en-US" sz="1600"/>
              <a:t>두 개의 행벡터가 같으면 행렬식은 </a:t>
            </a:r>
            <a:r>
              <a:rPr lang="en-US" altLang="ko-KR" sz="1600"/>
              <a:t>0</a:t>
            </a:r>
            <a:r>
              <a:rPr lang="ko-KR" altLang="en-US" sz="1600"/>
              <a:t>이다</a:t>
            </a:r>
            <a:r>
              <a:rPr lang="en-US" altLang="ko-KR" sz="1600"/>
              <a:t>.</a:t>
            </a:r>
          </a:p>
          <a:p>
            <a:pPr lvl="1">
              <a:lnSpc>
                <a:spcPct val="120000"/>
              </a:lnSpc>
            </a:pPr>
            <a:r>
              <a:rPr lang="ko-KR" altLang="en-US" sz="1600"/>
              <a:t>단위 행렬의 행렬식은 </a:t>
            </a:r>
            <a:r>
              <a:rPr lang="en-US" altLang="ko-KR" sz="1600"/>
              <a:t>1</a:t>
            </a:r>
            <a:r>
              <a:rPr lang="ko-KR" altLang="en-US" sz="1600"/>
              <a:t>이다</a:t>
            </a:r>
            <a:r>
              <a:rPr lang="en-US" altLang="ko-KR" sz="1600"/>
              <a:t>.</a:t>
            </a:r>
          </a:p>
          <a:p>
            <a:pPr>
              <a:lnSpc>
                <a:spcPct val="120000"/>
              </a:lnSpc>
            </a:pPr>
            <a:r>
              <a:rPr lang="ko-KR" altLang="en-US" sz="1600"/>
              <a:t>어떤 행벡터에 스칼라 값을 곱하여 다른 행벡터에 더하여도 행렬식은 변하지 않는다</a:t>
            </a:r>
            <a:r>
              <a:rPr lang="en-US" altLang="ko-KR" sz="1600"/>
              <a:t>.</a:t>
            </a:r>
          </a:p>
          <a:p>
            <a:pPr lvl="1">
              <a:lnSpc>
                <a:spcPct val="120000"/>
              </a:lnSpc>
            </a:pPr>
            <a:r>
              <a:rPr lang="ko-KR" altLang="en-US" sz="1600"/>
              <a:t>두 행 벡터를 서로 바꾸면 행렬식의 값은 </a:t>
            </a:r>
            <a:r>
              <a:rPr lang="en-US" altLang="ko-KR" sz="1600"/>
              <a:t>-|A| </a:t>
            </a:r>
            <a:r>
              <a:rPr lang="ko-KR" altLang="en-US" sz="1600"/>
              <a:t>이다</a:t>
            </a:r>
            <a:r>
              <a:rPr lang="en-US" altLang="ko-KR" sz="1600"/>
              <a:t>.</a:t>
            </a:r>
            <a:endParaRPr lang="en-US" sz="1600" dirty="0"/>
          </a:p>
        </p:txBody>
      </p:sp>
      <p:sp>
        <p:nvSpPr>
          <p:cNvPr id="4" name="Date Placeholder 3">
            <a:extLst>
              <a:ext uri="{FF2B5EF4-FFF2-40B4-BE49-F238E27FC236}">
                <a16:creationId xmlns:a16="http://schemas.microsoft.com/office/drawing/2014/main" id="{E024D0EB-0A7A-4B3A-A26C-B2C2C22BF823}"/>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36B18190-16BF-4719-BCE5-72140BA8E396}"/>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DD1A08AD-364A-4A94-A16C-7D93551A8205}"/>
              </a:ext>
            </a:extLst>
          </p:cNvPr>
          <p:cNvSpPr>
            <a:spLocks noGrp="1"/>
          </p:cNvSpPr>
          <p:nvPr>
            <p:ph type="sldNum" sz="quarter" idx="12"/>
          </p:nvPr>
        </p:nvSpPr>
        <p:spPr/>
        <p:txBody>
          <a:bodyPr/>
          <a:lstStyle/>
          <a:p>
            <a:fld id="{AA0EB1BB-D2B3-481B-A5E1-F093F8D3CD29}" type="slidenum">
              <a:rPr lang="en-US" smtClean="0"/>
              <a:t>39</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806871" y="3697969"/>
                <a:ext cx="8766495" cy="1292662"/>
              </a:xfrm>
              <a:prstGeom prst="rect">
                <a:avLst/>
              </a:prstGeom>
              <a:noFill/>
            </p:spPr>
            <p:txBody>
              <a:bodyPr wrap="square" lIns="0" tIns="0" rIns="0" bIns="0" rtlCol="0">
                <a:spAutoFit/>
              </a:bodyPr>
              <a:lstStyle/>
              <a:p>
                <a:pPr marL="457200" indent="-457200">
                  <a:lnSpc>
                    <a:spcPct val="150000"/>
                  </a:lnSpc>
                  <a:buFont typeface="Arial" panose="020B0604020202020204" pitchFamily="34" charset="0"/>
                  <a:buChar char="•"/>
                </a:pPr>
                <a14:m>
                  <m:oMath xmlns:m="http://schemas.openxmlformats.org/officeDocument/2006/math">
                    <m:r>
                      <m:rPr>
                        <m:sty m:val="p"/>
                      </m:rPr>
                      <a:rPr lang="en-US" sz="2800" i="0" smtClean="0">
                        <a:latin typeface="Cambria Math" panose="02040503050406030204" pitchFamily="18" charset="0"/>
                      </a:rPr>
                      <m:t>d</m:t>
                    </m:r>
                    <m:r>
                      <m:rPr>
                        <m:sty m:val="p"/>
                      </m:rPr>
                      <a:rPr lang="en-US" sz="2800" b="0" i="0" smtClean="0">
                        <a:latin typeface="Cambria Math" panose="02040503050406030204" pitchFamily="18" charset="0"/>
                      </a:rPr>
                      <m:t>et</m:t>
                    </m:r>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rPr>
                          <m:t>𝒂</m:t>
                        </m:r>
                        <m:r>
                          <a:rPr lang="en-US" sz="2800" b="0" i="1" baseline="-25000" smtClean="0">
                            <a:latin typeface="Cambria Math" panose="02040503050406030204" pitchFamily="18" charset="0"/>
                          </a:rPr>
                          <m:t>1</m:t>
                        </m:r>
                        <m:r>
                          <a:rPr lang="en-US" sz="2800" b="0" i="1" smtClean="0">
                            <a:latin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𝛼</m:t>
                        </m:r>
                        <m:r>
                          <a:rPr lang="en-US" sz="2800" b="1" i="1" smtClean="0">
                            <a:latin typeface="Cambria Math" panose="02040503050406030204" pitchFamily="18" charset="0"/>
                          </a:rPr>
                          <m:t>𝒂</m:t>
                        </m:r>
                        <m:r>
                          <a:rPr lang="en-US" sz="2800" b="0" i="1" baseline="30000" smtClean="0">
                            <a:latin typeface="Cambria Math" panose="02040503050406030204" pitchFamily="18" charset="0"/>
                          </a:rPr>
                          <m:t>(1)</m:t>
                        </m:r>
                        <m:r>
                          <a:rPr lang="en-US" sz="2800" b="0" i="1" baseline="-25000"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𝛽</m:t>
                        </m:r>
                        <m:r>
                          <a:rPr lang="en-US" sz="2800" b="1" i="1" smtClean="0">
                            <a:latin typeface="Cambria Math" panose="02040503050406030204" pitchFamily="18" charset="0"/>
                          </a:rPr>
                          <m:t>𝒂</m:t>
                        </m:r>
                        <m:r>
                          <a:rPr lang="en-US" sz="2800" i="1" baseline="30000">
                            <a:latin typeface="Cambria Math" panose="02040503050406030204" pitchFamily="18" charset="0"/>
                          </a:rPr>
                          <m:t>(</m:t>
                        </m:r>
                        <m:r>
                          <a:rPr lang="en-US" sz="2800" b="0" i="1" baseline="30000" smtClean="0">
                            <a:latin typeface="Cambria Math" panose="02040503050406030204" pitchFamily="18" charset="0"/>
                          </a:rPr>
                          <m:t>2</m:t>
                        </m:r>
                        <m:r>
                          <a:rPr lang="en-US" sz="2800" i="1" baseline="30000">
                            <a:latin typeface="Cambria Math" panose="02040503050406030204" pitchFamily="18" charset="0"/>
                          </a:rPr>
                          <m:t>)</m:t>
                        </m:r>
                        <m:r>
                          <a:rPr lang="en-US" sz="2800" b="0" i="1" baseline="-25000" smtClean="0">
                            <a:latin typeface="Cambria Math" panose="02040503050406030204" pitchFamily="18" charset="0"/>
                          </a:rPr>
                          <m:t>𝑘</m:t>
                        </m:r>
                        <m:r>
                          <a:rPr lang="en-US" sz="2800" b="0" i="1" smtClean="0">
                            <a:latin typeface="Cambria Math" panose="02040503050406030204" pitchFamily="18" charset="0"/>
                          </a:rPr>
                          <m:t>, …, </m:t>
                        </m:r>
                        <m:r>
                          <a:rPr lang="en-US" sz="2800" b="1" i="1" smtClean="0">
                            <a:latin typeface="Cambria Math" panose="02040503050406030204" pitchFamily="18" charset="0"/>
                          </a:rPr>
                          <m:t>𝒂</m:t>
                        </m:r>
                        <m:r>
                          <a:rPr lang="en-US" sz="2800" b="0" i="1" baseline="-25000" smtClean="0">
                            <a:latin typeface="Cambria Math" panose="02040503050406030204" pitchFamily="18" charset="0"/>
                          </a:rPr>
                          <m:t>𝑛</m:t>
                        </m:r>
                        <m:r>
                          <a:rPr lang="en-US" sz="2800" b="0" i="1" smtClean="0">
                            <a:latin typeface="Cambria Math" panose="02040503050406030204" pitchFamily="18" charset="0"/>
                          </a:rPr>
                          <m:t> </m:t>
                        </m:r>
                      </m:e>
                    </m:d>
                  </m:oMath>
                </a14:m>
                <a:endParaRPr lang="en-US" sz="2800"/>
              </a:p>
              <a:p>
                <a:pPr>
                  <a:lnSpc>
                    <a:spcPct val="150000"/>
                  </a:lnSpc>
                </a:pPr>
                <a:r>
                  <a:rPr lang="en-US" sz="2800"/>
                  <a:t>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𝛼</m:t>
                    </m:r>
                    <m:r>
                      <a:rPr lang="en-US" sz="2800" b="0" i="0" smtClean="0">
                        <a:latin typeface="Cambria Math" panose="02040503050406030204" pitchFamily="18" charset="0"/>
                        <a:ea typeface="Cambria Math" panose="02040503050406030204" pitchFamily="18" charset="0"/>
                      </a:rPr>
                      <m:t> </m:t>
                    </m:r>
                    <m:r>
                      <m:rPr>
                        <m:sty m:val="p"/>
                      </m:rPr>
                      <a:rPr lang="en-US" sz="2800">
                        <a:latin typeface="Cambria Math" panose="02040503050406030204" pitchFamily="18" charset="0"/>
                      </a:rPr>
                      <m:t>det</m:t>
                    </m:r>
                    <m:d>
                      <m:dPr>
                        <m:begChr m:val="["/>
                        <m:endChr m:val="]"/>
                        <m:ctrlPr>
                          <a:rPr lang="en-US" sz="2800" i="1">
                            <a:latin typeface="Cambria Math" panose="02040503050406030204" pitchFamily="18" charset="0"/>
                          </a:rPr>
                        </m:ctrlPr>
                      </m:dPr>
                      <m:e>
                        <m:r>
                          <a:rPr lang="en-US" sz="2800" b="1" i="1">
                            <a:latin typeface="Cambria Math" panose="02040503050406030204" pitchFamily="18" charset="0"/>
                          </a:rPr>
                          <m:t>𝒂</m:t>
                        </m:r>
                        <m:r>
                          <a:rPr lang="en-US" sz="2800" i="1" baseline="-25000">
                            <a:latin typeface="Cambria Math" panose="02040503050406030204" pitchFamily="18" charset="0"/>
                          </a:rPr>
                          <m:t>1</m:t>
                        </m:r>
                        <m:r>
                          <a:rPr lang="en-US" sz="2800" i="1">
                            <a:latin typeface="Cambria Math" panose="02040503050406030204" pitchFamily="18" charset="0"/>
                          </a:rPr>
                          <m:t>, …, </m:t>
                        </m:r>
                        <m:r>
                          <a:rPr lang="en-US" sz="2800" b="1" i="1">
                            <a:latin typeface="Cambria Math" panose="02040503050406030204" pitchFamily="18" charset="0"/>
                          </a:rPr>
                          <m:t>𝒂</m:t>
                        </m:r>
                        <m:r>
                          <a:rPr lang="en-US" sz="2800" i="1" baseline="30000">
                            <a:latin typeface="Cambria Math" panose="02040503050406030204" pitchFamily="18" charset="0"/>
                          </a:rPr>
                          <m:t>(1)</m:t>
                        </m:r>
                        <m:r>
                          <a:rPr lang="en-US" sz="2800" i="1" baseline="-25000">
                            <a:latin typeface="Cambria Math" panose="02040503050406030204" pitchFamily="18" charset="0"/>
                          </a:rPr>
                          <m:t>𝑘</m:t>
                        </m:r>
                        <m:r>
                          <a:rPr lang="en-US" sz="2800" i="1">
                            <a:latin typeface="Cambria Math" panose="02040503050406030204" pitchFamily="18" charset="0"/>
                          </a:rPr>
                          <m:t>, …, </m:t>
                        </m:r>
                        <m:r>
                          <a:rPr lang="en-US" sz="2800" b="1" i="1">
                            <a:latin typeface="Cambria Math" panose="02040503050406030204" pitchFamily="18" charset="0"/>
                          </a:rPr>
                          <m:t>𝒂</m:t>
                        </m:r>
                        <m:r>
                          <a:rPr lang="en-US" sz="2800" i="1" baseline="-25000">
                            <a:latin typeface="Cambria Math" panose="02040503050406030204" pitchFamily="18" charset="0"/>
                          </a:rPr>
                          <m:t>𝑛</m:t>
                        </m:r>
                        <m:r>
                          <a:rPr lang="en-US" sz="2800" i="1">
                            <a:latin typeface="Cambria Math" panose="02040503050406030204" pitchFamily="18" charset="0"/>
                          </a:rPr>
                          <m:t> </m:t>
                        </m:r>
                      </m:e>
                    </m:d>
                  </m:oMath>
                </a14:m>
                <a:r>
                  <a:rPr lang="en-US" sz="2800"/>
                  <a:t> + </a:t>
                </a:r>
                <a14:m>
                  <m:oMath xmlns:m="http://schemas.openxmlformats.org/officeDocument/2006/math">
                    <m:r>
                      <a:rPr lang="en-US" sz="2800" i="1">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 </m:t>
                    </m:r>
                    <m:r>
                      <m:rPr>
                        <m:sty m:val="p"/>
                      </m:rPr>
                      <a:rPr lang="en-US" sz="2800">
                        <a:latin typeface="Cambria Math" panose="02040503050406030204" pitchFamily="18" charset="0"/>
                      </a:rPr>
                      <m:t>det</m:t>
                    </m:r>
                    <m:d>
                      <m:dPr>
                        <m:begChr m:val="["/>
                        <m:endChr m:val="]"/>
                        <m:ctrlPr>
                          <a:rPr lang="en-US" sz="2800" i="1">
                            <a:latin typeface="Cambria Math" panose="02040503050406030204" pitchFamily="18" charset="0"/>
                          </a:rPr>
                        </m:ctrlPr>
                      </m:dPr>
                      <m:e>
                        <m:r>
                          <a:rPr lang="en-US" sz="2800" b="1" i="1">
                            <a:latin typeface="Cambria Math" panose="02040503050406030204" pitchFamily="18" charset="0"/>
                          </a:rPr>
                          <m:t>𝒂</m:t>
                        </m:r>
                        <m:r>
                          <a:rPr lang="en-US" sz="2800" i="1" baseline="-25000">
                            <a:latin typeface="Cambria Math" panose="02040503050406030204" pitchFamily="18" charset="0"/>
                          </a:rPr>
                          <m:t>1</m:t>
                        </m:r>
                        <m:r>
                          <a:rPr lang="en-US" sz="2800" i="1">
                            <a:latin typeface="Cambria Math" panose="02040503050406030204" pitchFamily="18" charset="0"/>
                          </a:rPr>
                          <m:t>, …, </m:t>
                        </m:r>
                        <m:r>
                          <a:rPr lang="en-US" sz="2800" b="1" i="1">
                            <a:latin typeface="Cambria Math" panose="02040503050406030204" pitchFamily="18" charset="0"/>
                          </a:rPr>
                          <m:t>𝒂</m:t>
                        </m:r>
                        <m:r>
                          <a:rPr lang="en-US" sz="2800" i="1" baseline="30000">
                            <a:latin typeface="Cambria Math" panose="02040503050406030204" pitchFamily="18" charset="0"/>
                          </a:rPr>
                          <m:t>(</m:t>
                        </m:r>
                        <m:r>
                          <a:rPr lang="en-US" sz="2800" b="0" i="1" baseline="30000" smtClean="0">
                            <a:latin typeface="Cambria Math" panose="02040503050406030204" pitchFamily="18" charset="0"/>
                          </a:rPr>
                          <m:t>2</m:t>
                        </m:r>
                        <m:r>
                          <a:rPr lang="en-US" sz="2800" i="1" baseline="30000">
                            <a:latin typeface="Cambria Math" panose="02040503050406030204" pitchFamily="18" charset="0"/>
                          </a:rPr>
                          <m:t>)</m:t>
                        </m:r>
                        <m:r>
                          <a:rPr lang="en-US" sz="2800" i="1" baseline="-25000">
                            <a:latin typeface="Cambria Math" panose="02040503050406030204" pitchFamily="18" charset="0"/>
                          </a:rPr>
                          <m:t>𝑘</m:t>
                        </m:r>
                        <m:r>
                          <a:rPr lang="en-US" sz="2800" i="1">
                            <a:latin typeface="Cambria Math" panose="02040503050406030204" pitchFamily="18" charset="0"/>
                          </a:rPr>
                          <m:t>, …, </m:t>
                        </m:r>
                        <m:r>
                          <a:rPr lang="en-US" sz="2800" b="1" i="1">
                            <a:latin typeface="Cambria Math" panose="02040503050406030204" pitchFamily="18" charset="0"/>
                          </a:rPr>
                          <m:t>𝒂</m:t>
                        </m:r>
                        <m:r>
                          <a:rPr lang="en-US" sz="2800" i="1" baseline="-25000">
                            <a:latin typeface="Cambria Math" panose="02040503050406030204" pitchFamily="18" charset="0"/>
                          </a:rPr>
                          <m:t>𝑛</m:t>
                        </m:r>
                        <m:r>
                          <a:rPr lang="en-US" sz="2800" i="1">
                            <a:latin typeface="Cambria Math" panose="02040503050406030204" pitchFamily="18" charset="0"/>
                          </a:rPr>
                          <m:t> </m:t>
                        </m:r>
                      </m:e>
                    </m:d>
                  </m:oMath>
                </a14:m>
                <a:endParaRPr lang="en-US" sz="2800"/>
              </a:p>
            </p:txBody>
          </p:sp>
        </mc:Choice>
        <mc:Fallback xmlns="">
          <p:sp>
            <p:nvSpPr>
              <p:cNvPr id="8" name="TextBox 7"/>
              <p:cNvSpPr txBox="1">
                <a:spLocks noRot="1" noChangeAspect="1" noMove="1" noResize="1" noEditPoints="1" noAdjustHandles="1" noChangeArrowheads="1" noChangeShapeType="1" noTextEdit="1"/>
              </p:cNvSpPr>
              <p:nvPr/>
            </p:nvSpPr>
            <p:spPr>
              <a:xfrm>
                <a:off x="806871" y="3697969"/>
                <a:ext cx="8766495" cy="1292662"/>
              </a:xfrm>
              <a:prstGeom prst="rect">
                <a:avLst/>
              </a:prstGeom>
              <a:blipFill>
                <a:blip r:embed="rId2"/>
                <a:stretch>
                  <a:fillRect b="-10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6871" y="4924972"/>
                <a:ext cx="8766495" cy="578428"/>
              </a:xfrm>
              <a:prstGeom prst="rect">
                <a:avLst/>
              </a:prstGeom>
              <a:noFill/>
            </p:spPr>
            <p:txBody>
              <a:bodyPr wrap="square" lIns="0" tIns="0" rIns="0" bIns="0" rtlCol="0">
                <a:spAutoFit/>
              </a:bodyPr>
              <a:lstStyle/>
              <a:p>
                <a:pPr marL="457200" indent="-457200">
                  <a:lnSpc>
                    <a:spcPct val="150000"/>
                  </a:lnSpc>
                  <a:buFont typeface="Arial" panose="020B0604020202020204" pitchFamily="34" charset="0"/>
                  <a:buChar char="•"/>
                </a:pPr>
                <a14:m>
                  <m:oMath xmlns:m="http://schemas.openxmlformats.org/officeDocument/2006/math">
                    <m:r>
                      <m:rPr>
                        <m:sty m:val="p"/>
                      </m:rPr>
                      <a:rPr lang="en-US" sz="2800" i="0" smtClean="0">
                        <a:latin typeface="Cambria Math" panose="02040503050406030204" pitchFamily="18" charset="0"/>
                      </a:rPr>
                      <m:t>d</m:t>
                    </m:r>
                    <m:r>
                      <m:rPr>
                        <m:sty m:val="p"/>
                      </m:rPr>
                      <a:rPr lang="en-US" sz="2800" b="0" i="0" smtClean="0">
                        <a:latin typeface="Cambria Math" panose="02040503050406030204" pitchFamily="18" charset="0"/>
                      </a:rPr>
                      <m:t>et</m:t>
                    </m:r>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rPr>
                          <m:t>𝒂</m:t>
                        </m:r>
                        <m:r>
                          <a:rPr lang="en-US" sz="2800" b="0" i="1" baseline="-25000" smtClean="0">
                            <a:latin typeface="Cambria Math" panose="02040503050406030204" pitchFamily="18" charset="0"/>
                          </a:rPr>
                          <m:t>1</m:t>
                        </m:r>
                        <m:r>
                          <a:rPr lang="en-US" sz="2800" b="0" i="1" smtClean="0">
                            <a:latin typeface="Cambria Math" panose="02040503050406030204" pitchFamily="18" charset="0"/>
                          </a:rPr>
                          <m:t>, …, </m:t>
                        </m:r>
                        <m:r>
                          <a:rPr lang="en-US" sz="2800" b="1" i="1" smtClean="0">
                            <a:latin typeface="Cambria Math" panose="02040503050406030204" pitchFamily="18" charset="0"/>
                          </a:rPr>
                          <m:t>𝒂</m:t>
                        </m:r>
                        <m:r>
                          <a:rPr lang="en-US" sz="2800" b="0" i="1" baseline="-25000" smtClean="0">
                            <a:latin typeface="Cambria Math" panose="02040503050406030204" pitchFamily="18" charset="0"/>
                          </a:rPr>
                          <m:t>𝑘</m:t>
                        </m:r>
                        <m:r>
                          <a:rPr lang="en-US" sz="2800" b="0" i="1" smtClean="0">
                            <a:latin typeface="Cambria Math" panose="02040503050406030204" pitchFamily="18" charset="0"/>
                          </a:rPr>
                          <m:t>, </m:t>
                        </m:r>
                        <m:r>
                          <a:rPr lang="en-US" sz="2800" b="1" i="1" smtClean="0">
                            <a:latin typeface="Cambria Math" panose="02040503050406030204" pitchFamily="18" charset="0"/>
                          </a:rPr>
                          <m:t>𝒂</m:t>
                        </m:r>
                        <m:r>
                          <a:rPr lang="en-US" sz="2800" b="0" i="1" baseline="-25000" smtClean="0">
                            <a:latin typeface="Cambria Math" panose="02040503050406030204" pitchFamily="18" charset="0"/>
                          </a:rPr>
                          <m:t>𝑘</m:t>
                        </m:r>
                        <m:r>
                          <a:rPr lang="en-US" sz="2800" b="0" i="1" smtClean="0">
                            <a:latin typeface="Cambria Math" panose="02040503050406030204" pitchFamily="18" charset="0"/>
                          </a:rPr>
                          <m:t>, …, </m:t>
                        </m:r>
                        <m:r>
                          <a:rPr lang="en-US" sz="2800" b="1" i="1" smtClean="0">
                            <a:latin typeface="Cambria Math" panose="02040503050406030204" pitchFamily="18" charset="0"/>
                          </a:rPr>
                          <m:t>𝒂</m:t>
                        </m:r>
                        <m:r>
                          <a:rPr lang="en-US" sz="2800" b="0" i="1" baseline="-25000" smtClean="0">
                            <a:latin typeface="Cambria Math" panose="02040503050406030204" pitchFamily="18" charset="0"/>
                          </a:rPr>
                          <m:t>𝑛</m:t>
                        </m:r>
                        <m:r>
                          <a:rPr lang="en-US" sz="2800" b="0" i="1" smtClean="0">
                            <a:latin typeface="Cambria Math" panose="02040503050406030204" pitchFamily="18" charset="0"/>
                          </a:rPr>
                          <m:t> </m:t>
                        </m:r>
                      </m:e>
                    </m:d>
                  </m:oMath>
                </a14:m>
                <a:r>
                  <a:rPr lang="en-US" sz="2800"/>
                  <a:t> = 0</a:t>
                </a:r>
              </a:p>
            </p:txBody>
          </p:sp>
        </mc:Choice>
        <mc:Fallback xmlns="">
          <p:sp>
            <p:nvSpPr>
              <p:cNvPr id="10" name="TextBox 9"/>
              <p:cNvSpPr txBox="1">
                <a:spLocks noRot="1" noChangeAspect="1" noMove="1" noResize="1" noEditPoints="1" noAdjustHandles="1" noChangeArrowheads="1" noChangeShapeType="1" noTextEdit="1"/>
              </p:cNvSpPr>
              <p:nvPr/>
            </p:nvSpPr>
            <p:spPr>
              <a:xfrm>
                <a:off x="806871" y="4924972"/>
                <a:ext cx="8766495" cy="578428"/>
              </a:xfrm>
              <a:prstGeom prst="rect">
                <a:avLst/>
              </a:prstGeom>
              <a:blipFill>
                <a:blip r:embed="rId3"/>
                <a:stretch>
                  <a:fillRect b="-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06871" y="5710021"/>
                <a:ext cx="4771808" cy="646331"/>
              </a:xfrm>
              <a:prstGeom prst="rect">
                <a:avLst/>
              </a:prstGeom>
              <a:noFill/>
            </p:spPr>
            <p:txBody>
              <a:bodyPr wrap="square" lIns="0" tIns="0" rIns="0" bIns="0" rtlCol="0">
                <a:spAutoFit/>
              </a:bodyPr>
              <a:lstStyle/>
              <a:p>
                <a:pPr marL="457200" indent="-457200">
                  <a:lnSpc>
                    <a:spcPct val="150000"/>
                  </a:lnSpc>
                  <a:buFont typeface="Arial" panose="020B0604020202020204" pitchFamily="34" charset="0"/>
                  <a:buChar char="•"/>
                </a:pPr>
                <a14:m>
                  <m:oMath xmlns:m="http://schemas.openxmlformats.org/officeDocument/2006/math">
                    <m:r>
                      <m:rPr>
                        <m:sty m:val="p"/>
                      </m:rPr>
                      <a:rPr lang="en-US" sz="2800" i="0" smtClean="0">
                        <a:latin typeface="Cambria Math" panose="02040503050406030204" pitchFamily="18" charset="0"/>
                      </a:rPr>
                      <m:t>d</m:t>
                    </m:r>
                    <m:r>
                      <m:rPr>
                        <m:sty m:val="p"/>
                      </m:rPr>
                      <a:rPr lang="en-US" sz="2800" b="0" i="0" smtClean="0">
                        <a:latin typeface="Cambria Math" panose="02040503050406030204" pitchFamily="18" charset="0"/>
                      </a:rPr>
                      <m:t>et</m:t>
                    </m:r>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rPr>
                          <m:t>𝑰</m:t>
                        </m:r>
                        <m:r>
                          <a:rPr lang="en-US" sz="2800" b="0" i="1" baseline="-25000" smtClean="0">
                            <a:latin typeface="Cambria Math" panose="02040503050406030204" pitchFamily="18" charset="0"/>
                          </a:rPr>
                          <m:t>𝑛</m:t>
                        </m:r>
                        <m:r>
                          <a:rPr lang="en-US" sz="2800" b="0" i="1" smtClean="0">
                            <a:latin typeface="Cambria Math" panose="02040503050406030204" pitchFamily="18" charset="0"/>
                          </a:rPr>
                          <m:t> </m:t>
                        </m:r>
                      </m:e>
                    </m:d>
                  </m:oMath>
                </a14:m>
                <a:r>
                  <a:rPr lang="en-US" sz="2800"/>
                  <a:t> = 1</a:t>
                </a:r>
              </a:p>
            </p:txBody>
          </p:sp>
        </mc:Choice>
        <mc:Fallback xmlns="">
          <p:sp>
            <p:nvSpPr>
              <p:cNvPr id="11" name="TextBox 10"/>
              <p:cNvSpPr txBox="1">
                <a:spLocks noRot="1" noChangeAspect="1" noMove="1" noResize="1" noEditPoints="1" noAdjustHandles="1" noChangeArrowheads="1" noChangeShapeType="1" noTextEdit="1"/>
              </p:cNvSpPr>
              <p:nvPr/>
            </p:nvSpPr>
            <p:spPr>
              <a:xfrm>
                <a:off x="806871" y="5710021"/>
                <a:ext cx="4771808" cy="646331"/>
              </a:xfrm>
              <a:prstGeom prst="rect">
                <a:avLst/>
              </a:prstGeom>
              <a:blipFill>
                <a:blip r:embed="rId4"/>
                <a:stretch>
                  <a:fillRect b="-22642"/>
                </a:stretch>
              </a:blipFill>
            </p:spPr>
            <p:txBody>
              <a:bodyPr/>
              <a:lstStyle/>
              <a:p>
                <a:r>
                  <a:rPr lang="en-US">
                    <a:noFill/>
                  </a:rPr>
                  <a:t> </a:t>
                </a:r>
              </a:p>
            </p:txBody>
          </p:sp>
        </mc:Fallback>
      </mc:AlternateContent>
    </p:spTree>
    <p:extLst>
      <p:ext uri="{BB962C8B-B14F-4D97-AF65-F5344CB8AC3E}">
        <p14:creationId xmlns:p14="http://schemas.microsoft.com/office/powerpoint/2010/main" val="223310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3260-56F3-41C7-9F44-19B6FA8AAB8B}"/>
              </a:ext>
            </a:extLst>
          </p:cNvPr>
          <p:cNvSpPr>
            <a:spLocks noGrp="1"/>
          </p:cNvSpPr>
          <p:nvPr>
            <p:ph type="title"/>
          </p:nvPr>
        </p:nvSpPr>
        <p:spPr/>
        <p:txBody>
          <a:bodyPr/>
          <a:lstStyle/>
          <a:p>
            <a:r>
              <a:rPr lang="ko-KR" altLang="en-US" dirty="0"/>
              <a:t>자율 비행 기술의 역사 </a:t>
            </a:r>
            <a:r>
              <a:rPr lang="en-US" altLang="ko-KR" dirty="0"/>
              <a:t>1</a:t>
            </a:r>
            <a:endParaRPr lang="en-US" dirty="0"/>
          </a:p>
        </p:txBody>
      </p:sp>
      <p:sp>
        <p:nvSpPr>
          <p:cNvPr id="3" name="Content Placeholder 2">
            <a:extLst>
              <a:ext uri="{FF2B5EF4-FFF2-40B4-BE49-F238E27FC236}">
                <a16:creationId xmlns:a16="http://schemas.microsoft.com/office/drawing/2014/main" id="{19603744-A719-4C9F-A981-4EF653109431}"/>
              </a:ext>
            </a:extLst>
          </p:cNvPr>
          <p:cNvSpPr>
            <a:spLocks noGrp="1"/>
          </p:cNvSpPr>
          <p:nvPr>
            <p:ph idx="1"/>
          </p:nvPr>
        </p:nvSpPr>
        <p:spPr>
          <a:xfrm>
            <a:off x="681038" y="1255272"/>
            <a:ext cx="8543925" cy="581917"/>
          </a:xfrm>
        </p:spPr>
        <p:txBody>
          <a:bodyPr>
            <a:normAutofit/>
          </a:bodyPr>
          <a:lstStyle/>
          <a:p>
            <a:r>
              <a:rPr lang="en-US" sz="2400" dirty="0"/>
              <a:t>The ArduPilot project earliest roots date back to late 2007.</a:t>
            </a:r>
          </a:p>
        </p:txBody>
      </p:sp>
      <p:sp>
        <p:nvSpPr>
          <p:cNvPr id="4" name="Date Placeholder 3">
            <a:extLst>
              <a:ext uri="{FF2B5EF4-FFF2-40B4-BE49-F238E27FC236}">
                <a16:creationId xmlns:a16="http://schemas.microsoft.com/office/drawing/2014/main" id="{078652DB-DB73-43EC-B8A4-35104E83AA84}"/>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2B1CDC34-F889-494C-92A7-BCAF6B8EA3E1}"/>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32824CD0-A7BF-458C-89A5-0F4670CC5936}"/>
              </a:ext>
            </a:extLst>
          </p:cNvPr>
          <p:cNvSpPr>
            <a:spLocks noGrp="1"/>
          </p:cNvSpPr>
          <p:nvPr>
            <p:ph type="sldNum" sz="quarter" idx="12"/>
          </p:nvPr>
        </p:nvSpPr>
        <p:spPr/>
        <p:txBody>
          <a:bodyPr/>
          <a:lstStyle/>
          <a:p>
            <a:fld id="{AA0EB1BB-D2B3-481B-A5E1-F093F8D3CD29}" type="slidenum">
              <a:rPr lang="en-US" smtClean="0"/>
              <a:t>4</a:t>
            </a:fld>
            <a:endParaRPr lang="en-US"/>
          </a:p>
        </p:txBody>
      </p:sp>
      <p:pic>
        <p:nvPicPr>
          <p:cNvPr id="7" name="Online Media 6" title="￬ﾞﾐ￬ﾜﾨ ￫ﾹﾄ￭ﾖﾉ ￬ﾘﾈ￬ﾋﾜ 01">
            <a:hlinkClick r:id="" action="ppaction://media"/>
            <a:extLst>
              <a:ext uri="{FF2B5EF4-FFF2-40B4-BE49-F238E27FC236}">
                <a16:creationId xmlns:a16="http://schemas.microsoft.com/office/drawing/2014/main" id="{5E6BA3A0-4DB8-4446-A7DA-FEBB42E6BF37}"/>
              </a:ext>
            </a:extLst>
          </p:cNvPr>
          <p:cNvPicPr>
            <a:picLocks noRot="1" noChangeAspect="1"/>
          </p:cNvPicPr>
          <p:nvPr>
            <a:videoFile r:link="rId1"/>
          </p:nvPr>
        </p:nvPicPr>
        <p:blipFill>
          <a:blip r:embed="rId3"/>
          <a:stretch>
            <a:fillRect/>
          </a:stretch>
        </p:blipFill>
        <p:spPr>
          <a:xfrm>
            <a:off x="1264920" y="2022225"/>
            <a:ext cx="7376160" cy="4149090"/>
          </a:xfrm>
          <a:prstGeom prst="rect">
            <a:avLst/>
          </a:prstGeom>
        </p:spPr>
      </p:pic>
    </p:spTree>
    <p:extLst>
      <p:ext uri="{BB962C8B-B14F-4D97-AF65-F5344CB8AC3E}">
        <p14:creationId xmlns:p14="http://schemas.microsoft.com/office/powerpoint/2010/main" val="101485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A785-655E-4D4D-8AFB-203C231EEF78}"/>
              </a:ext>
            </a:extLst>
          </p:cNvPr>
          <p:cNvSpPr>
            <a:spLocks noGrp="1"/>
          </p:cNvSpPr>
          <p:nvPr>
            <p:ph type="title"/>
          </p:nvPr>
        </p:nvSpPr>
        <p:spPr>
          <a:solidFill>
            <a:schemeClr val="accent2"/>
          </a:solidFill>
        </p:spPr>
        <p:txBody>
          <a:bodyPr anchor="ctr">
            <a:normAutofit/>
          </a:bodyPr>
          <a:lstStyle/>
          <a:p>
            <a:r>
              <a:rPr lang="ko-KR" altLang="en-US" sz="4000" dirty="0"/>
              <a:t>과제</a:t>
            </a:r>
            <a:endParaRPr lang="en-US" sz="4000" dirty="0"/>
          </a:p>
        </p:txBody>
      </p:sp>
      <p:sp>
        <p:nvSpPr>
          <p:cNvPr id="4" name="Date Placeholder 3">
            <a:extLst>
              <a:ext uri="{FF2B5EF4-FFF2-40B4-BE49-F238E27FC236}">
                <a16:creationId xmlns:a16="http://schemas.microsoft.com/office/drawing/2014/main" id="{BC413D79-030B-49C4-8129-69F04F4C3226}"/>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E32C172E-6945-4D3C-844A-36AA71021172}"/>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9EA20464-EB00-4296-BBBC-5191036B4698}"/>
              </a:ext>
            </a:extLst>
          </p:cNvPr>
          <p:cNvSpPr>
            <a:spLocks noGrp="1"/>
          </p:cNvSpPr>
          <p:nvPr>
            <p:ph type="sldNum" sz="quarter" idx="12"/>
          </p:nvPr>
        </p:nvSpPr>
        <p:spPr/>
        <p:txBody>
          <a:bodyPr/>
          <a:lstStyle/>
          <a:p>
            <a:fld id="{AA0EB1BB-D2B3-481B-A5E1-F093F8D3CD29}" type="slidenum">
              <a:rPr lang="en-US" smtClean="0"/>
              <a:t>40</a:t>
            </a:fld>
            <a:endParaRPr lang="en-US"/>
          </a:p>
        </p:txBody>
      </p:sp>
      <p:sp>
        <p:nvSpPr>
          <p:cNvPr id="9" name="Content Placeholder 8">
            <a:extLst>
              <a:ext uri="{FF2B5EF4-FFF2-40B4-BE49-F238E27FC236}">
                <a16:creationId xmlns:a16="http://schemas.microsoft.com/office/drawing/2014/main" id="{9278A7D9-9F23-471B-BA3D-0267B4E3A67C}"/>
              </a:ext>
            </a:extLst>
          </p:cNvPr>
          <p:cNvSpPr>
            <a:spLocks noGrp="1"/>
          </p:cNvSpPr>
          <p:nvPr>
            <p:ph idx="1"/>
          </p:nvPr>
        </p:nvSpPr>
        <p:spPr>
          <a:xfrm>
            <a:off x="681038" y="1255271"/>
            <a:ext cx="8543925" cy="1202703"/>
          </a:xfrm>
        </p:spPr>
        <p:txBody>
          <a:bodyPr/>
          <a:lstStyle/>
          <a:p>
            <a:r>
              <a:rPr lang="ko-KR" altLang="en-US" dirty="0"/>
              <a:t>아래의 행렬식을 증명하세요</a:t>
            </a:r>
            <a:r>
              <a:rPr lang="en-US" altLang="ko-KR" dirty="0"/>
              <a:t>.</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015462" y="2650819"/>
                <a:ext cx="7966796" cy="2077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8000" i="1" smtClean="0">
                              <a:latin typeface="Cambria Math" panose="02040503050406030204" pitchFamily="18" charset="0"/>
                            </a:rPr>
                          </m:ctrlPr>
                        </m:dPr>
                        <m:e>
                          <m:eqArr>
                            <m:eqArrPr>
                              <m:ctrlPr>
                                <a:rPr lang="en-US" sz="8000" i="1">
                                  <a:latin typeface="Cambria Math" panose="02040503050406030204" pitchFamily="18" charset="0"/>
                                </a:rPr>
                              </m:ctrlPr>
                            </m:eqArrPr>
                            <m:e>
                              <m:r>
                                <a:rPr lang="en-US" sz="8000" b="0" i="1" smtClean="0">
                                  <a:latin typeface="Cambria Math" panose="02040503050406030204" pitchFamily="18" charset="0"/>
                                </a:rPr>
                                <m:t> </m:t>
                              </m:r>
                              <m:r>
                                <a:rPr lang="en-US" sz="8000" i="1">
                                  <a:latin typeface="Cambria Math" panose="02040503050406030204" pitchFamily="18" charset="0"/>
                                </a:rPr>
                                <m:t>𝑎</m:t>
                              </m:r>
                              <m:r>
                                <a:rPr lang="en-US" sz="8000" b="0" i="1" smtClean="0">
                                  <a:latin typeface="Cambria Math" panose="02040503050406030204" pitchFamily="18" charset="0"/>
                                </a:rPr>
                                <m:t>  </m:t>
                              </m:r>
                              <m:r>
                                <a:rPr lang="en-US" sz="8000" b="0" i="1" smtClean="0">
                                  <a:latin typeface="Cambria Math" panose="02040503050406030204" pitchFamily="18" charset="0"/>
                                </a:rPr>
                                <m:t>𝑏</m:t>
                              </m:r>
                              <m:r>
                                <a:rPr lang="en-US" sz="8000" b="0" i="1" smtClean="0">
                                  <a:latin typeface="Cambria Math" panose="02040503050406030204" pitchFamily="18" charset="0"/>
                                </a:rPr>
                                <m:t> </m:t>
                              </m:r>
                            </m:e>
                            <m:e>
                              <m:r>
                                <a:rPr lang="en-US" sz="8000" b="0" i="1" smtClean="0">
                                  <a:latin typeface="Cambria Math" panose="02040503050406030204" pitchFamily="18" charset="0"/>
                                </a:rPr>
                                <m:t> </m:t>
                              </m:r>
                              <m:r>
                                <a:rPr lang="en-US" sz="8000" i="1">
                                  <a:latin typeface="Cambria Math" panose="02040503050406030204" pitchFamily="18" charset="0"/>
                                </a:rPr>
                                <m:t>𝑐</m:t>
                              </m:r>
                              <m:r>
                                <a:rPr lang="en-US" sz="8000" b="0" i="1" smtClean="0">
                                  <a:latin typeface="Cambria Math" panose="02040503050406030204" pitchFamily="18" charset="0"/>
                                </a:rPr>
                                <m:t>  </m:t>
                              </m:r>
                              <m:r>
                                <a:rPr lang="en-US" sz="8000" b="0" i="1" smtClean="0">
                                  <a:latin typeface="Cambria Math" panose="02040503050406030204" pitchFamily="18" charset="0"/>
                                </a:rPr>
                                <m:t>𝑑</m:t>
                              </m:r>
                              <m:r>
                                <a:rPr lang="en-US" sz="8000" b="0" i="1" smtClean="0">
                                  <a:latin typeface="Cambria Math" panose="02040503050406030204" pitchFamily="18" charset="0"/>
                                </a:rPr>
                                <m:t> </m:t>
                              </m:r>
                            </m:e>
                          </m:eqArr>
                        </m:e>
                      </m:d>
                      <m:r>
                        <a:rPr lang="en-US" sz="8000" b="0" i="1" smtClean="0">
                          <a:latin typeface="Cambria Math" panose="02040503050406030204" pitchFamily="18" charset="0"/>
                        </a:rPr>
                        <m:t>=</m:t>
                      </m:r>
                      <m:r>
                        <a:rPr lang="en-US" sz="8000" b="0" i="1" smtClean="0">
                          <a:latin typeface="Cambria Math" panose="02040503050406030204" pitchFamily="18" charset="0"/>
                        </a:rPr>
                        <m:t>𝑎𝑑</m:t>
                      </m:r>
                      <m:r>
                        <a:rPr lang="en-US" sz="8000" b="0" i="1" smtClean="0">
                          <a:latin typeface="Cambria Math" panose="02040503050406030204" pitchFamily="18" charset="0"/>
                        </a:rPr>
                        <m:t> −</m:t>
                      </m:r>
                      <m:r>
                        <a:rPr lang="en-US" sz="8000" b="0" i="1" smtClean="0">
                          <a:latin typeface="Cambria Math" panose="02040503050406030204" pitchFamily="18" charset="0"/>
                        </a:rPr>
                        <m:t>𝑏𝑐</m:t>
                      </m:r>
                    </m:oMath>
                  </m:oMathPara>
                </a14:m>
                <a:endParaRPr lang="en-US" sz="8000"/>
              </a:p>
            </p:txBody>
          </p:sp>
        </mc:Choice>
        <mc:Fallback xmlns="">
          <p:sp>
            <p:nvSpPr>
              <p:cNvPr id="7" name="TextBox 6"/>
              <p:cNvSpPr txBox="1">
                <a:spLocks noRot="1" noChangeAspect="1" noMove="1" noResize="1" noEditPoints="1" noAdjustHandles="1" noChangeArrowheads="1" noChangeShapeType="1" noTextEdit="1"/>
              </p:cNvSpPr>
              <p:nvPr/>
            </p:nvSpPr>
            <p:spPr>
              <a:xfrm>
                <a:off x="1015462" y="2650819"/>
                <a:ext cx="7966796" cy="207794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5429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A785-655E-4D4D-8AFB-203C231EEF78}"/>
              </a:ext>
            </a:extLst>
          </p:cNvPr>
          <p:cNvSpPr>
            <a:spLocks noGrp="1"/>
          </p:cNvSpPr>
          <p:nvPr>
            <p:ph type="title"/>
          </p:nvPr>
        </p:nvSpPr>
        <p:spPr/>
        <p:txBody>
          <a:bodyPr/>
          <a:lstStyle/>
          <a:p>
            <a:r>
              <a:rPr lang="ko-KR" altLang="en-US" dirty="0"/>
              <a:t>행렬식 공식 </a:t>
            </a:r>
            <a:r>
              <a:rPr lang="en-US" altLang="ko-KR"/>
              <a:t>1</a:t>
            </a:r>
            <a:endParaRPr lang="en-US" dirty="0"/>
          </a:p>
        </p:txBody>
      </p:sp>
      <p:pic>
        <p:nvPicPr>
          <p:cNvPr id="7" name="Content Placeholder 6">
            <a:extLst>
              <a:ext uri="{FF2B5EF4-FFF2-40B4-BE49-F238E27FC236}">
                <a16:creationId xmlns:a16="http://schemas.microsoft.com/office/drawing/2014/main" id="{0136C6D0-BD15-4302-9A11-5945A1F10E6D}"/>
              </a:ext>
            </a:extLst>
          </p:cNvPr>
          <p:cNvPicPr>
            <a:picLocks noGrp="1" noChangeAspect="1"/>
          </p:cNvPicPr>
          <p:nvPr>
            <p:ph idx="1"/>
          </p:nvPr>
        </p:nvPicPr>
        <p:blipFill>
          <a:blip r:embed="rId2"/>
          <a:stretch>
            <a:fillRect/>
          </a:stretch>
        </p:blipFill>
        <p:spPr>
          <a:xfrm>
            <a:off x="948876" y="1693713"/>
            <a:ext cx="3461516" cy="976325"/>
          </a:xfrm>
          <a:prstGeom prst="rect">
            <a:avLst/>
          </a:prstGeom>
        </p:spPr>
      </p:pic>
      <p:sp>
        <p:nvSpPr>
          <p:cNvPr id="4" name="Date Placeholder 3">
            <a:extLst>
              <a:ext uri="{FF2B5EF4-FFF2-40B4-BE49-F238E27FC236}">
                <a16:creationId xmlns:a16="http://schemas.microsoft.com/office/drawing/2014/main" id="{BC413D79-030B-49C4-8129-69F04F4C3226}"/>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E32C172E-6945-4D3C-844A-36AA71021172}"/>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9EA20464-EB00-4296-BBBC-5191036B4698}"/>
              </a:ext>
            </a:extLst>
          </p:cNvPr>
          <p:cNvSpPr>
            <a:spLocks noGrp="1"/>
          </p:cNvSpPr>
          <p:nvPr>
            <p:ph type="sldNum" sz="quarter" idx="12"/>
          </p:nvPr>
        </p:nvSpPr>
        <p:spPr/>
        <p:txBody>
          <a:bodyPr/>
          <a:lstStyle/>
          <a:p>
            <a:fld id="{AA0EB1BB-D2B3-481B-A5E1-F093F8D3CD29}" type="slidenum">
              <a:rPr lang="en-US" smtClean="0"/>
              <a:t>41</a:t>
            </a:fld>
            <a:endParaRPr lang="en-US"/>
          </a:p>
        </p:txBody>
      </p:sp>
      <p:pic>
        <p:nvPicPr>
          <p:cNvPr id="8" name="Picture 7">
            <a:extLst>
              <a:ext uri="{FF2B5EF4-FFF2-40B4-BE49-F238E27FC236}">
                <a16:creationId xmlns:a16="http://schemas.microsoft.com/office/drawing/2014/main" id="{A6603CC5-60E3-419D-AEAC-9009163340EF}"/>
              </a:ext>
            </a:extLst>
          </p:cNvPr>
          <p:cNvPicPr>
            <a:picLocks noChangeAspect="1"/>
          </p:cNvPicPr>
          <p:nvPr/>
        </p:nvPicPr>
        <p:blipFill>
          <a:blip r:embed="rId3"/>
          <a:stretch>
            <a:fillRect/>
          </a:stretch>
        </p:blipFill>
        <p:spPr>
          <a:xfrm>
            <a:off x="913198" y="3276209"/>
            <a:ext cx="8564456" cy="2639650"/>
          </a:xfrm>
          <a:prstGeom prst="rect">
            <a:avLst/>
          </a:prstGeom>
        </p:spPr>
      </p:pic>
    </p:spTree>
    <p:extLst>
      <p:ext uri="{BB962C8B-B14F-4D97-AF65-F5344CB8AC3E}">
        <p14:creationId xmlns:p14="http://schemas.microsoft.com/office/powerpoint/2010/main" val="2632596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F390-BC50-4BDB-BAB6-195045FEE4B0}"/>
              </a:ext>
            </a:extLst>
          </p:cNvPr>
          <p:cNvSpPr>
            <a:spLocks noGrp="1"/>
          </p:cNvSpPr>
          <p:nvPr>
            <p:ph type="title"/>
          </p:nvPr>
        </p:nvSpPr>
        <p:spPr/>
        <p:txBody>
          <a:bodyPr/>
          <a:lstStyle/>
          <a:p>
            <a:r>
              <a:rPr lang="ko-KR" altLang="en-US" dirty="0"/>
              <a:t>행렬식 공식 </a:t>
            </a:r>
            <a:r>
              <a:rPr lang="en-US" altLang="ko-KR" dirty="0"/>
              <a:t>2</a:t>
            </a:r>
            <a:endParaRPr lang="en-US" dirty="0"/>
          </a:p>
        </p:txBody>
      </p:sp>
      <p:pic>
        <p:nvPicPr>
          <p:cNvPr id="7" name="Content Placeholder 6">
            <a:extLst>
              <a:ext uri="{FF2B5EF4-FFF2-40B4-BE49-F238E27FC236}">
                <a16:creationId xmlns:a16="http://schemas.microsoft.com/office/drawing/2014/main" id="{F253181A-425C-4560-8252-5A5A5206D0F3}"/>
              </a:ext>
            </a:extLst>
          </p:cNvPr>
          <p:cNvPicPr>
            <a:picLocks noGrp="1" noChangeAspect="1"/>
          </p:cNvPicPr>
          <p:nvPr>
            <p:ph idx="1"/>
          </p:nvPr>
        </p:nvPicPr>
        <p:blipFill>
          <a:blip r:embed="rId2"/>
          <a:stretch>
            <a:fillRect/>
          </a:stretch>
        </p:blipFill>
        <p:spPr>
          <a:xfrm>
            <a:off x="1077483" y="1614680"/>
            <a:ext cx="6397406" cy="2801027"/>
          </a:xfrm>
          <a:prstGeom prst="rect">
            <a:avLst/>
          </a:prstGeom>
        </p:spPr>
      </p:pic>
      <p:sp>
        <p:nvSpPr>
          <p:cNvPr id="4" name="Date Placeholder 3">
            <a:extLst>
              <a:ext uri="{FF2B5EF4-FFF2-40B4-BE49-F238E27FC236}">
                <a16:creationId xmlns:a16="http://schemas.microsoft.com/office/drawing/2014/main" id="{5E60E317-60AF-44A4-99C3-98AB7504CF8E}"/>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262CC58A-E53A-4E54-B087-01D4D12DC448}"/>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CFD3BB86-A5A9-490A-9B62-2B8ED28B2806}"/>
              </a:ext>
            </a:extLst>
          </p:cNvPr>
          <p:cNvSpPr>
            <a:spLocks noGrp="1"/>
          </p:cNvSpPr>
          <p:nvPr>
            <p:ph type="sldNum" sz="quarter" idx="12"/>
          </p:nvPr>
        </p:nvSpPr>
        <p:spPr/>
        <p:txBody>
          <a:bodyPr/>
          <a:lstStyle/>
          <a:p>
            <a:fld id="{AA0EB1BB-D2B3-481B-A5E1-F093F8D3CD29}" type="slidenum">
              <a:rPr lang="en-US" smtClean="0"/>
              <a:t>42</a:t>
            </a:fld>
            <a:endParaRPr lang="en-US"/>
          </a:p>
        </p:txBody>
      </p:sp>
      <p:pic>
        <p:nvPicPr>
          <p:cNvPr id="8" name="Picture 7">
            <a:extLst>
              <a:ext uri="{FF2B5EF4-FFF2-40B4-BE49-F238E27FC236}">
                <a16:creationId xmlns:a16="http://schemas.microsoft.com/office/drawing/2014/main" id="{5B757E5D-71C9-469B-8EF1-A85B708313B7}"/>
              </a:ext>
            </a:extLst>
          </p:cNvPr>
          <p:cNvPicPr>
            <a:picLocks noChangeAspect="1"/>
          </p:cNvPicPr>
          <p:nvPr/>
        </p:nvPicPr>
        <p:blipFill>
          <a:blip r:embed="rId3"/>
          <a:stretch>
            <a:fillRect/>
          </a:stretch>
        </p:blipFill>
        <p:spPr>
          <a:xfrm>
            <a:off x="1377664" y="4870098"/>
            <a:ext cx="1625286" cy="887568"/>
          </a:xfrm>
          <a:prstGeom prst="rect">
            <a:avLst/>
          </a:prstGeom>
        </p:spPr>
      </p:pic>
      <p:pic>
        <p:nvPicPr>
          <p:cNvPr id="9" name="Picture 8">
            <a:extLst>
              <a:ext uri="{FF2B5EF4-FFF2-40B4-BE49-F238E27FC236}">
                <a16:creationId xmlns:a16="http://schemas.microsoft.com/office/drawing/2014/main" id="{7D493062-B315-41DC-9886-621200DE363C}"/>
              </a:ext>
            </a:extLst>
          </p:cNvPr>
          <p:cNvPicPr>
            <a:picLocks noChangeAspect="1"/>
          </p:cNvPicPr>
          <p:nvPr/>
        </p:nvPicPr>
        <p:blipFill>
          <a:blip r:embed="rId4"/>
          <a:stretch>
            <a:fillRect/>
          </a:stretch>
        </p:blipFill>
        <p:spPr>
          <a:xfrm>
            <a:off x="3978351" y="5060291"/>
            <a:ext cx="1752082" cy="507181"/>
          </a:xfrm>
          <a:prstGeom prst="rect">
            <a:avLst/>
          </a:prstGeom>
        </p:spPr>
      </p:pic>
    </p:spTree>
    <p:extLst>
      <p:ext uri="{BB962C8B-B14F-4D97-AF65-F5344CB8AC3E}">
        <p14:creationId xmlns:p14="http://schemas.microsoft.com/office/powerpoint/2010/main" val="2318345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A931-BD61-4AFE-8C7C-963AAF463464}"/>
              </a:ext>
            </a:extLst>
          </p:cNvPr>
          <p:cNvSpPr>
            <a:spLocks noGrp="1"/>
          </p:cNvSpPr>
          <p:nvPr>
            <p:ph type="title"/>
          </p:nvPr>
        </p:nvSpPr>
        <p:spPr/>
        <p:txBody>
          <a:bodyPr/>
          <a:lstStyle/>
          <a:p>
            <a:r>
              <a:rPr lang="ko-KR" altLang="en-US" dirty="0"/>
              <a:t>벡터 연산</a:t>
            </a:r>
            <a:endParaRPr lang="en-US" dirty="0"/>
          </a:p>
        </p:txBody>
      </p:sp>
      <p:sp>
        <p:nvSpPr>
          <p:cNvPr id="3" name="Text Placeholder 2">
            <a:extLst>
              <a:ext uri="{FF2B5EF4-FFF2-40B4-BE49-F238E27FC236}">
                <a16:creationId xmlns:a16="http://schemas.microsoft.com/office/drawing/2014/main" id="{BDE46D85-66E8-4F76-BDA1-EE4CDD4480AE}"/>
              </a:ext>
            </a:extLst>
          </p:cNvPr>
          <p:cNvSpPr>
            <a:spLocks noGrp="1"/>
          </p:cNvSpPr>
          <p:nvPr>
            <p:ph type="body" idx="1"/>
          </p:nvPr>
        </p:nvSpPr>
        <p:spPr/>
        <p:txBody>
          <a:bodyPr/>
          <a:lstStyle/>
          <a:p>
            <a:r>
              <a:rPr lang="ko-KR" altLang="en-US" dirty="0"/>
              <a:t>내적</a:t>
            </a:r>
            <a:endParaRPr lang="en-US" altLang="ko-KR" dirty="0"/>
          </a:p>
          <a:p>
            <a:r>
              <a:rPr lang="ko-KR" altLang="en-US" dirty="0"/>
              <a:t>외적</a:t>
            </a:r>
            <a:endParaRPr lang="en-US" dirty="0"/>
          </a:p>
        </p:txBody>
      </p:sp>
      <p:sp>
        <p:nvSpPr>
          <p:cNvPr id="4" name="Date Placeholder 3">
            <a:extLst>
              <a:ext uri="{FF2B5EF4-FFF2-40B4-BE49-F238E27FC236}">
                <a16:creationId xmlns:a16="http://schemas.microsoft.com/office/drawing/2014/main" id="{D91A123A-5CC1-4DA3-ADDF-12A312982DD8}"/>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145DD3E4-12EC-4690-874E-E41899EFE04D}"/>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22964806-86F3-4F3B-94A4-DEA39241F6E7}"/>
              </a:ext>
            </a:extLst>
          </p:cNvPr>
          <p:cNvSpPr>
            <a:spLocks noGrp="1"/>
          </p:cNvSpPr>
          <p:nvPr>
            <p:ph type="sldNum" sz="quarter" idx="12"/>
          </p:nvPr>
        </p:nvSpPr>
        <p:spPr/>
        <p:txBody>
          <a:bodyPr/>
          <a:lstStyle/>
          <a:p>
            <a:fld id="{AA0EB1BB-D2B3-481B-A5E1-F093F8D3CD29}" type="slidenum">
              <a:rPr lang="en-US" smtClean="0"/>
              <a:t>43</a:t>
            </a:fld>
            <a:endParaRPr lang="en-US"/>
          </a:p>
        </p:txBody>
      </p:sp>
    </p:spTree>
    <p:extLst>
      <p:ext uri="{BB962C8B-B14F-4D97-AF65-F5344CB8AC3E}">
        <p14:creationId xmlns:p14="http://schemas.microsoft.com/office/powerpoint/2010/main" val="1577054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벡터 내적</a:t>
            </a:r>
            <a:endParaRPr lang="en-US"/>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fontScale="85000" lnSpcReduction="20000"/>
              </a:bodyPr>
              <a:lstStyle/>
              <a:p>
                <a:pPr>
                  <a:lnSpc>
                    <a:spcPct val="150000"/>
                  </a:lnSpc>
                </a:pPr>
                <a:r>
                  <a:rPr lang="ko-KR" altLang="en-US" dirty="0"/>
                  <a:t>내적 </a:t>
                </a:r>
                <a:r>
                  <a:rPr lang="en-US" altLang="ko-KR" dirty="0"/>
                  <a:t>= Inner Product = Dot Product = Scalar Product</a:t>
                </a:r>
              </a:p>
              <a:p>
                <a:pPr>
                  <a:lnSpc>
                    <a:spcPct val="150000"/>
                  </a:lnSpc>
                </a:pPr>
                <a:r>
                  <a:rPr lang="ko-KR" altLang="en-US" dirty="0"/>
                  <a:t>내적의</a:t>
                </a:r>
                <a:r>
                  <a:rPr lang="en-US" altLang="ko-KR" dirty="0"/>
                  <a:t> </a:t>
                </a:r>
                <a:r>
                  <a:rPr lang="ko-KR" altLang="en-US" dirty="0"/>
                  <a:t>정의</a:t>
                </a:r>
                <a:endParaRPr lang="en-US" altLang="ko-KR" dirty="0"/>
              </a:p>
              <a:p>
                <a:pPr lvl="1">
                  <a:lnSpc>
                    <a:spcPct val="150000"/>
                  </a:lnSpc>
                </a:pPr>
                <a14:m>
                  <m:oMath xmlns:m="http://schemas.openxmlformats.org/officeDocument/2006/math">
                    <m:r>
                      <a:rPr lang="en-US" altLang="ko-KR" b="1" i="1">
                        <a:latin typeface="Cambria Math" panose="02040503050406030204" pitchFamily="18" charset="0"/>
                      </a:rPr>
                      <m:t>𝒙</m:t>
                    </m:r>
                    <m:r>
                      <a:rPr lang="en-US" altLang="ko-KR" i="1">
                        <a:latin typeface="Cambria Math" panose="02040503050406030204" pitchFamily="18" charset="0"/>
                      </a:rPr>
                      <m:t>, </m:t>
                    </m:r>
                    <m:r>
                      <a:rPr lang="en-US" altLang="ko-KR" b="1" i="1">
                        <a:latin typeface="Cambria Math" panose="02040503050406030204" pitchFamily="18" charset="0"/>
                      </a:rPr>
                      <m:t>𝒚</m:t>
                    </m:r>
                    <m:r>
                      <a:rPr lang="en-US" altLang="ko-KR" b="1" i="1">
                        <a:latin typeface="Cambria Math" panose="02040503050406030204" pitchFamily="18" charset="0"/>
                      </a:rPr>
                      <m:t> </m:t>
                    </m:r>
                  </m:oMath>
                </a14:m>
                <a:r>
                  <a:rPr lang="en-US" altLang="ko-KR" dirty="0"/>
                  <a:t>∈ </a:t>
                </a:r>
                <a:r>
                  <a:rPr lang="en-US" altLang="ko-KR" dirty="0" err="1"/>
                  <a:t>ℝ</a:t>
                </a:r>
                <a:r>
                  <a:rPr lang="en-US" altLang="ko-KR" baseline="30000" dirty="0" err="1"/>
                  <a:t>n</a:t>
                </a:r>
                <a:r>
                  <a:rPr lang="en-US" altLang="ko-KR" baseline="30000" dirty="0"/>
                  <a:t> </a:t>
                </a:r>
                <a:r>
                  <a:rPr lang="ko-KR" altLang="en-US" dirty="0"/>
                  <a:t>에</a:t>
                </a:r>
                <a:r>
                  <a:rPr lang="en-US" altLang="ko-KR" dirty="0"/>
                  <a:t> </a:t>
                </a:r>
                <a:r>
                  <a:rPr lang="ko-KR" altLang="en-US" dirty="0"/>
                  <a:t>대하여 </a:t>
                </a:r>
                <a:endParaRPr lang="en-US" altLang="ko-KR" dirty="0"/>
              </a:p>
              <a:p>
                <a:pPr lvl="1">
                  <a:lnSpc>
                    <a:spcPct val="150000"/>
                  </a:lnSpc>
                </a:pPr>
                <a14:m>
                  <m:oMath xmlns:m="http://schemas.openxmlformats.org/officeDocument/2006/math">
                    <m:d>
                      <m:dPr>
                        <m:begChr m:val="⟨"/>
                        <m:endChr m:val="⟩"/>
                        <m:ctrlPr>
                          <a:rPr lang="en-US" altLang="ko-KR" i="1" smtClean="0">
                            <a:latin typeface="Cambria Math" panose="02040503050406030204" pitchFamily="18" charset="0"/>
                          </a:rPr>
                        </m:ctrlPr>
                      </m:dPr>
                      <m:e>
                        <m:r>
                          <a:rPr lang="en-US" altLang="ko-KR" b="1" i="1">
                            <a:latin typeface="Cambria Math" panose="02040503050406030204" pitchFamily="18" charset="0"/>
                          </a:rPr>
                          <m:t>𝒙</m:t>
                        </m:r>
                        <m:r>
                          <a:rPr lang="en-US" altLang="ko-KR" i="1">
                            <a:latin typeface="Cambria Math" panose="02040503050406030204" pitchFamily="18" charset="0"/>
                          </a:rPr>
                          <m:t>,</m:t>
                        </m:r>
                        <m:r>
                          <a:rPr lang="en-US" altLang="ko-KR" b="0" i="1" smtClean="0">
                            <a:latin typeface="Cambria Math" panose="02040503050406030204" pitchFamily="18" charset="0"/>
                          </a:rPr>
                          <m:t> </m:t>
                        </m:r>
                        <m:r>
                          <a:rPr lang="en-US" altLang="ko-KR" b="1" i="1">
                            <a:latin typeface="Cambria Math" panose="02040503050406030204" pitchFamily="18" charset="0"/>
                          </a:rPr>
                          <m:t>𝒚</m:t>
                        </m:r>
                      </m:e>
                    </m:d>
                    <m:r>
                      <a:rPr lang="en-US" altLang="ko-KR" b="0" i="1" smtClean="0">
                        <a:latin typeface="Cambria Math" panose="02040503050406030204" pitchFamily="18" charset="0"/>
                      </a:rPr>
                      <m:t> </m:t>
                    </m:r>
                    <m:r>
                      <a:rPr lang="en-US" altLang="ko-KR" i="1" smtClean="0">
                        <a:latin typeface="Cambria Math" panose="02040503050406030204" pitchFamily="18" charset="0"/>
                      </a:rPr>
                      <m:t>=</m:t>
                    </m:r>
                    <m:r>
                      <a:rPr lang="en-US" altLang="ko-KR" b="0" i="1" smtClean="0">
                        <a:latin typeface="Cambria Math" panose="02040503050406030204" pitchFamily="18" charset="0"/>
                      </a:rPr>
                      <m:t> </m:t>
                    </m:r>
                    <m:nary>
                      <m:naryPr>
                        <m:chr m:val="∑"/>
                        <m:ctrlPr>
                          <a:rPr lang="en-US" altLang="ko-KR" i="1" smtClean="0">
                            <a:latin typeface="Cambria Math" panose="02040503050406030204" pitchFamily="18" charset="0"/>
                          </a:rPr>
                        </m:ctrlPr>
                      </m:naryPr>
                      <m:sub>
                        <m:r>
                          <m:rPr>
                            <m:sty m:val="p"/>
                            <m:brk m:alnAt="23"/>
                          </m:rPr>
                          <a:rPr lang="en-US" altLang="ko-KR" i="1">
                            <a:latin typeface="Cambria Math" panose="02040503050406030204" pitchFamily="18" charset="0"/>
                          </a:rPr>
                          <m:t>i</m:t>
                        </m:r>
                        <m:r>
                          <a:rPr lang="en-US" altLang="ko-KR" i="1">
                            <a:latin typeface="Cambria Math" panose="02040503050406030204" pitchFamily="18" charset="0"/>
                          </a:rPr>
                          <m:t>=1</m:t>
                        </m:r>
                      </m:sub>
                      <m:sup>
                        <m:r>
                          <m:rPr>
                            <m:sty m:val="p"/>
                          </m:rPr>
                          <a:rPr lang="en-US" altLang="ko-KR" i="1">
                            <a:latin typeface="Cambria Math" panose="02040503050406030204" pitchFamily="18" charset="0"/>
                          </a:rPr>
                          <m:t>n</m:t>
                        </m:r>
                      </m:sup>
                      <m:e>
                        <m:sSub>
                          <m:sSubPr>
                            <m:ctrlPr>
                              <a:rPr lang="en-US" altLang="ko-KR" i="1">
                                <a:latin typeface="Cambria Math" panose="02040503050406030204" pitchFamily="18" charset="0"/>
                              </a:rPr>
                            </m:ctrlPr>
                          </m:sSubPr>
                          <m:e>
                            <m:r>
                              <a:rPr lang="en-US" altLang="ko-KR" b="0" i="1">
                                <a:latin typeface="Cambria Math" panose="02040503050406030204" pitchFamily="18" charset="0"/>
                              </a:rPr>
                              <m:t>𝑥</m:t>
                            </m:r>
                          </m:e>
                          <m:sub>
                            <m:r>
                              <m:rPr>
                                <m:sty m:val="p"/>
                              </m:rPr>
                              <a:rPr lang="en-US" altLang="ko-KR" i="1">
                                <a:latin typeface="Cambria Math" panose="02040503050406030204" pitchFamily="18" charset="0"/>
                              </a:rPr>
                              <m:t>i</m:t>
                            </m:r>
                          </m:sub>
                        </m:sSub>
                        <m:sSub>
                          <m:sSubPr>
                            <m:ctrlPr>
                              <a:rPr lang="en-US" altLang="ko-KR" i="1" smtClean="0">
                                <a:latin typeface="Cambria Math" panose="02040503050406030204" pitchFamily="18" charset="0"/>
                              </a:rPr>
                            </m:ctrlPr>
                          </m:sSubPr>
                          <m:e>
                            <m:r>
                              <a:rPr lang="en-US" altLang="ko-KR" b="0" i="1">
                                <a:latin typeface="Cambria Math" panose="02040503050406030204" pitchFamily="18" charset="0"/>
                              </a:rPr>
                              <m:t>𝑦</m:t>
                            </m:r>
                          </m:e>
                          <m:sub>
                            <m:r>
                              <m:rPr>
                                <m:sty m:val="p"/>
                              </m:rPr>
                              <a:rPr lang="en-US" altLang="ko-KR" i="1">
                                <a:latin typeface="Cambria Math" panose="02040503050406030204" pitchFamily="18" charset="0"/>
                              </a:rPr>
                              <m:t>i</m:t>
                            </m:r>
                          </m:sub>
                        </m:sSub>
                      </m:e>
                    </m:nary>
                  </m:oMath>
                </a14:m>
                <a:r>
                  <a:rPr lang="en-US" altLang="ko-KR" dirty="0"/>
                  <a:t> = </a:t>
                </a:r>
                <a14:m>
                  <m:oMath xmlns:m="http://schemas.openxmlformats.org/officeDocument/2006/math">
                    <m:sSup>
                      <m:sSupPr>
                        <m:ctrlPr>
                          <a:rPr lang="en-US" altLang="ko-KR" i="1">
                            <a:latin typeface="Cambria Math" panose="02040503050406030204" pitchFamily="18" charset="0"/>
                          </a:rPr>
                        </m:ctrlPr>
                      </m:sSupPr>
                      <m:e>
                        <m:r>
                          <a:rPr lang="en-US" altLang="ko-KR" b="1" i="1">
                            <a:latin typeface="Cambria Math" panose="02040503050406030204" pitchFamily="18" charset="0"/>
                          </a:rPr>
                          <m:t>𝒙</m:t>
                        </m:r>
                      </m:e>
                      <m:sup>
                        <m:r>
                          <a:rPr lang="en-US" altLang="ko-KR" i="1">
                            <a:latin typeface="Cambria Math" panose="02040503050406030204" pitchFamily="18" charset="0"/>
                          </a:rPr>
                          <m:t>𝑇</m:t>
                        </m:r>
                      </m:sup>
                    </m:sSup>
                  </m:oMath>
                </a14:m>
                <a:r>
                  <a:rPr lang="en-US" altLang="ko-KR" b="1" i="1" dirty="0"/>
                  <a:t>y </a:t>
                </a:r>
                <a:r>
                  <a:rPr lang="en-US" altLang="ko-KR"/>
                  <a:t>= </a:t>
                </a:r>
                <a:r>
                  <a:rPr lang="en-US" altLang="ko-KR" b="1" i="1"/>
                  <a:t>x · y</a:t>
                </a:r>
                <a:endParaRPr lang="en-US" altLang="ko-KR" b="1" i="1" dirty="0"/>
              </a:p>
              <a:p>
                <a:pPr>
                  <a:lnSpc>
                    <a:spcPct val="150000"/>
                  </a:lnSpc>
                </a:pPr>
                <a:r>
                  <a:rPr lang="ko-KR" altLang="en-US" b="1" dirty="0"/>
                  <a:t>내적 예</a:t>
                </a:r>
                <a:endParaRPr lang="en-US" altLang="ko-KR" b="1" dirty="0"/>
              </a:p>
              <a:p>
                <a:pPr lvl="1">
                  <a:lnSpc>
                    <a:spcPct val="150000"/>
                  </a:lnSpc>
                </a:pPr>
                <a:r>
                  <a:rPr lang="en-US" altLang="ko-KR" b="1" i="1" dirty="0"/>
                  <a:t>x</a:t>
                </a:r>
                <a:r>
                  <a:rPr lang="en-US" altLang="ko-KR" b="1" dirty="0"/>
                  <a:t> = [ 1, 2 ]</a:t>
                </a:r>
                <a:r>
                  <a:rPr lang="en-US" altLang="ko-KR" i="1" baseline="30000" dirty="0"/>
                  <a:t>T </a:t>
                </a:r>
                <a:r>
                  <a:rPr lang="en-US" altLang="ko-KR" b="1" i="1" dirty="0"/>
                  <a:t>,   y</a:t>
                </a:r>
                <a:r>
                  <a:rPr lang="en-US" altLang="ko-KR" b="1" dirty="0"/>
                  <a:t> = [ 3, 4 ]</a:t>
                </a:r>
                <a:r>
                  <a:rPr lang="en-US" altLang="ko-KR" i="1" baseline="30000" dirty="0"/>
                  <a:t>T</a:t>
                </a:r>
              </a:p>
              <a:p>
                <a:pPr lvl="1">
                  <a:lnSpc>
                    <a:spcPct val="150000"/>
                  </a:lnSpc>
                </a:pPr>
                <a14:m>
                  <m:oMath xmlns:m="http://schemas.openxmlformats.org/officeDocument/2006/math">
                    <m:d>
                      <m:dPr>
                        <m:begChr m:val="⟨"/>
                        <m:endChr m:val="⟩"/>
                        <m:ctrlPr>
                          <a:rPr lang="en-US" altLang="ko-KR" i="1">
                            <a:latin typeface="Cambria Math" panose="02040503050406030204" pitchFamily="18" charset="0"/>
                          </a:rPr>
                        </m:ctrlPr>
                      </m:dPr>
                      <m:e>
                        <m:r>
                          <a:rPr lang="en-US" altLang="ko-KR" b="1" i="1">
                            <a:latin typeface="Cambria Math" panose="02040503050406030204" pitchFamily="18" charset="0"/>
                          </a:rPr>
                          <m:t>𝒙</m:t>
                        </m:r>
                        <m:r>
                          <a:rPr lang="en-US" altLang="ko-KR" i="1">
                            <a:latin typeface="Cambria Math" panose="02040503050406030204" pitchFamily="18" charset="0"/>
                          </a:rPr>
                          <m:t>, </m:t>
                        </m:r>
                        <m:r>
                          <a:rPr lang="en-US" altLang="ko-KR" b="1" i="1">
                            <a:latin typeface="Cambria Math" panose="02040503050406030204" pitchFamily="18" charset="0"/>
                          </a:rPr>
                          <m:t>𝒚</m:t>
                        </m:r>
                      </m:e>
                    </m:d>
                    <m:r>
                      <a:rPr lang="en-US" altLang="ko-KR" i="1">
                        <a:latin typeface="Cambria Math" panose="02040503050406030204" pitchFamily="18" charset="0"/>
                      </a:rPr>
                      <m:t> = </m:t>
                    </m:r>
                    <m:nary>
                      <m:naryPr>
                        <m:chr m:val="∑"/>
                        <m:ctrlPr>
                          <a:rPr lang="en-US" altLang="ko-KR" i="1">
                            <a:latin typeface="Cambria Math" panose="02040503050406030204" pitchFamily="18" charset="0"/>
                          </a:rPr>
                        </m:ctrlPr>
                      </m:naryPr>
                      <m:sub>
                        <m:r>
                          <m:rPr>
                            <m:sty m:val="p"/>
                            <m:brk m:alnAt="23"/>
                          </m:rPr>
                          <a:rPr lang="en-US" altLang="ko-KR" i="1">
                            <a:latin typeface="Cambria Math" panose="02040503050406030204" pitchFamily="18" charset="0"/>
                          </a:rPr>
                          <m:t>i</m:t>
                        </m:r>
                        <m:r>
                          <a:rPr lang="en-US" altLang="ko-KR" i="1">
                            <a:latin typeface="Cambria Math" panose="02040503050406030204" pitchFamily="18" charset="0"/>
                          </a:rPr>
                          <m:t>=1</m:t>
                        </m:r>
                      </m:sub>
                      <m:sup>
                        <m:r>
                          <m:rPr>
                            <m:sty m:val="p"/>
                          </m:rPr>
                          <a:rPr lang="en-US" altLang="ko-KR" i="1">
                            <a:latin typeface="Cambria Math" panose="02040503050406030204" pitchFamily="18" charset="0"/>
                          </a:rPr>
                          <m:t>n</m:t>
                        </m:r>
                      </m:sup>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m:rPr>
                                <m:sty m:val="p"/>
                              </m:rPr>
                              <a:rPr lang="en-US" altLang="ko-KR" i="1">
                                <a:latin typeface="Cambria Math" panose="02040503050406030204" pitchFamily="18" charset="0"/>
                              </a:rPr>
                              <m:t>i</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m:rPr>
                                <m:sty m:val="p"/>
                              </m:rPr>
                              <a:rPr lang="en-US" altLang="ko-KR" i="1">
                                <a:latin typeface="Cambria Math" panose="02040503050406030204" pitchFamily="18" charset="0"/>
                              </a:rPr>
                              <m:t>i</m:t>
                            </m:r>
                          </m:sub>
                        </m:sSub>
                      </m:e>
                    </m:nary>
                  </m:oMath>
                </a14:m>
                <a:r>
                  <a:rPr lang="en-US" dirty="0"/>
                  <a:t> </a:t>
                </a:r>
                <a:r>
                  <a:rPr lang="en-US" altLang="ko-KR" dirty="0"/>
                  <a:t>= 1</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dirty="0"/>
                  <a:t>3 + 2</a:t>
                </a:r>
                <a14:m>
                  <m:oMath xmlns:m="http://schemas.openxmlformats.org/officeDocument/2006/math">
                    <m:r>
                      <a:rPr lang="en-US" altLang="ko-KR" i="1">
                        <a:latin typeface="Cambria Math" panose="02040503050406030204" pitchFamily="18" charset="0"/>
                        <a:ea typeface="Cambria Math" panose="02040503050406030204" pitchFamily="18" charset="0"/>
                      </a:rPr>
                      <m:t>×</m:t>
                    </m:r>
                  </m:oMath>
                </a14:m>
                <a:r>
                  <a:rPr lang="en-US" altLang="ko-KR" dirty="0"/>
                  <a:t>4 = 11</a:t>
                </a:r>
              </a:p>
              <a:p>
                <a:pPr lvl="1">
                  <a:lnSpc>
                    <a:spcPct val="150000"/>
                  </a:lnSpc>
                </a:pPr>
                <a14:m>
                  <m:oMath xmlns:m="http://schemas.openxmlformats.org/officeDocument/2006/math">
                    <m:sSup>
                      <m:sSupPr>
                        <m:ctrlPr>
                          <a:rPr lang="en-US" altLang="ko-KR" i="1">
                            <a:latin typeface="Cambria Math" panose="02040503050406030204" pitchFamily="18" charset="0"/>
                          </a:rPr>
                        </m:ctrlPr>
                      </m:sSupPr>
                      <m:e>
                        <m:r>
                          <a:rPr lang="en-US" altLang="ko-KR" b="1" i="1">
                            <a:latin typeface="Cambria Math" panose="02040503050406030204" pitchFamily="18" charset="0"/>
                          </a:rPr>
                          <m:t>𝒙</m:t>
                        </m:r>
                      </m:e>
                      <m:sup>
                        <m:r>
                          <a:rPr lang="en-US" altLang="ko-KR" i="1">
                            <a:latin typeface="Cambria Math" panose="02040503050406030204" pitchFamily="18" charset="0"/>
                          </a:rPr>
                          <m:t>𝑇</m:t>
                        </m:r>
                      </m:sup>
                    </m:sSup>
                  </m:oMath>
                </a14:m>
                <a:r>
                  <a:rPr lang="en-US" altLang="ko-KR" b="1" i="1" dirty="0"/>
                  <a:t>y = </a:t>
                </a:r>
                <a14:m>
                  <m:oMath xmlns:m="http://schemas.openxmlformats.org/officeDocument/2006/math">
                    <m:d>
                      <m:dPr>
                        <m:begChr m:val="["/>
                        <m:endChr m:val="]"/>
                        <m:ctrlPr>
                          <a:rPr lang="en-US" altLang="ko-KR" b="1" i="1" smtClean="0">
                            <a:latin typeface="Cambria Math" panose="02040503050406030204" pitchFamily="18" charset="0"/>
                          </a:rPr>
                        </m:ctrlPr>
                      </m:dPr>
                      <m:e>
                        <m:r>
                          <a:rPr lang="en-US" altLang="ko-KR" b="1" i="1" smtClean="0">
                            <a:latin typeface="Cambria Math" panose="02040503050406030204" pitchFamily="18" charset="0"/>
                          </a:rPr>
                          <m:t>𝟏</m:t>
                        </m:r>
                        <m:r>
                          <a:rPr lang="en-US" altLang="ko-KR" b="1" i="1" smtClean="0">
                            <a:latin typeface="Cambria Math" panose="02040503050406030204" pitchFamily="18" charset="0"/>
                          </a:rPr>
                          <m:t> </m:t>
                        </m:r>
                        <m:r>
                          <a:rPr lang="en-US" altLang="ko-KR" b="1" i="1" smtClean="0">
                            <a:latin typeface="Cambria Math" panose="02040503050406030204" pitchFamily="18" charset="0"/>
                          </a:rPr>
                          <m:t>𝟐</m:t>
                        </m:r>
                      </m:e>
                    </m:d>
                    <m:d>
                      <m:dPr>
                        <m:begChr m:val="["/>
                        <m:endChr m:val="]"/>
                        <m:ctrlPr>
                          <a:rPr lang="en-US" altLang="ko-KR" b="1" i="1">
                            <a:latin typeface="Cambria Math" panose="02040503050406030204" pitchFamily="18" charset="0"/>
                          </a:rPr>
                        </m:ctrlPr>
                      </m:dPr>
                      <m:e>
                        <m:eqArr>
                          <m:eqArrPr>
                            <m:ctrlPr>
                              <a:rPr lang="en-US" altLang="ko-KR" b="1" i="1" smtClean="0">
                                <a:latin typeface="Cambria Math" panose="02040503050406030204" pitchFamily="18" charset="0"/>
                              </a:rPr>
                            </m:ctrlPr>
                          </m:eqArrPr>
                          <m:e>
                            <m:r>
                              <a:rPr lang="en-US" altLang="ko-KR" b="1" i="1" smtClean="0">
                                <a:latin typeface="Cambria Math" panose="02040503050406030204" pitchFamily="18" charset="0"/>
                              </a:rPr>
                              <m:t>3</m:t>
                            </m:r>
                          </m:e>
                          <m:e>
                            <m:r>
                              <a:rPr lang="en-US" altLang="ko-KR" b="1" i="1">
                                <a:latin typeface="Cambria Math" panose="02040503050406030204" pitchFamily="18" charset="0"/>
                              </a:rPr>
                              <m:t>4</m:t>
                            </m:r>
                          </m:e>
                        </m:eqArr>
                      </m:e>
                    </m:d>
                  </m:oMath>
                </a14:m>
                <a:r>
                  <a:rPr lang="en-US" altLang="ko-KR" b="1" i="1" dirty="0"/>
                  <a:t> </a:t>
                </a:r>
                <a:r>
                  <a:rPr lang="en-US" altLang="ko-KR" dirty="0"/>
                  <a:t>= 1</a:t>
                </a:r>
                <a14:m>
                  <m:oMath xmlns:m="http://schemas.openxmlformats.org/officeDocument/2006/math">
                    <m:r>
                      <a:rPr lang="en-US" altLang="ko-KR" i="1">
                        <a:latin typeface="Cambria Math" panose="02040503050406030204" pitchFamily="18" charset="0"/>
                        <a:ea typeface="Cambria Math" panose="02040503050406030204" pitchFamily="18" charset="0"/>
                      </a:rPr>
                      <m:t>×</m:t>
                    </m:r>
                  </m:oMath>
                </a14:m>
                <a:r>
                  <a:rPr lang="en-US" altLang="ko-KR" dirty="0"/>
                  <a:t>3 + 2</a:t>
                </a:r>
                <a14:m>
                  <m:oMath xmlns:m="http://schemas.openxmlformats.org/officeDocument/2006/math">
                    <m:r>
                      <a:rPr lang="en-US" altLang="ko-KR" i="1">
                        <a:latin typeface="Cambria Math" panose="02040503050406030204" pitchFamily="18" charset="0"/>
                        <a:ea typeface="Cambria Math" panose="02040503050406030204" pitchFamily="18" charset="0"/>
                      </a:rPr>
                      <m:t>×</m:t>
                    </m:r>
                  </m:oMath>
                </a14:m>
                <a:r>
                  <a:rPr lang="en-US" altLang="ko-KR" dirty="0"/>
                  <a:t>4 = 11</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2"/>
                <a:stretch>
                  <a:fillRect l="-999" t="-124"/>
                </a:stretch>
              </a:blipFill>
            </p:spPr>
            <p:txBody>
              <a:bodyPr/>
              <a:lstStyle/>
              <a:p>
                <a:r>
                  <a:rPr lang="en-US">
                    <a:noFill/>
                  </a:rPr>
                  <a:t> </a:t>
                </a:r>
              </a:p>
            </p:txBody>
          </p:sp>
        </mc:Fallback>
      </mc:AlternateContent>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44</a:t>
            </a:fld>
            <a:endParaRPr lang="en-US"/>
          </a:p>
        </p:txBody>
      </p:sp>
      <p:pic>
        <p:nvPicPr>
          <p:cNvPr id="7" name="그림 6"/>
          <p:cNvPicPr>
            <a:picLocks noChangeAspect="1"/>
          </p:cNvPicPr>
          <p:nvPr/>
        </p:nvPicPr>
        <p:blipFill>
          <a:blip r:embed="rId3"/>
          <a:stretch>
            <a:fillRect/>
          </a:stretch>
        </p:blipFill>
        <p:spPr>
          <a:xfrm>
            <a:off x="5973893" y="2382472"/>
            <a:ext cx="3485886" cy="2281805"/>
          </a:xfrm>
          <a:prstGeom prst="rect">
            <a:avLst/>
          </a:prstGeom>
        </p:spPr>
      </p:pic>
    </p:spTree>
    <p:extLst>
      <p:ext uri="{BB962C8B-B14F-4D97-AF65-F5344CB8AC3E}">
        <p14:creationId xmlns:p14="http://schemas.microsoft.com/office/powerpoint/2010/main" val="487745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벡터 외적</a:t>
            </a:r>
            <a:endParaRPr lang="en-US"/>
          </a:p>
        </p:txBody>
      </p:sp>
      <p:sp>
        <p:nvSpPr>
          <p:cNvPr id="3" name="내용 개체 틀 2"/>
          <p:cNvSpPr>
            <a:spLocks noGrp="1"/>
          </p:cNvSpPr>
          <p:nvPr>
            <p:ph idx="1"/>
          </p:nvPr>
        </p:nvSpPr>
        <p:spPr>
          <a:xfrm>
            <a:off x="681038" y="1255271"/>
            <a:ext cx="8907579" cy="2435886"/>
          </a:xfrm>
        </p:spPr>
        <p:txBody>
          <a:bodyPr>
            <a:normAutofit lnSpcReduction="10000"/>
          </a:bodyPr>
          <a:lstStyle/>
          <a:p>
            <a:r>
              <a:rPr lang="ko-KR" altLang="en-US" dirty="0"/>
              <a:t>외적 </a:t>
            </a:r>
            <a:r>
              <a:rPr lang="en-US" altLang="ko-KR" dirty="0"/>
              <a:t>= </a:t>
            </a:r>
            <a:r>
              <a:rPr lang="ko-KR" altLang="en-US" dirty="0"/>
              <a:t>벡터 곲</a:t>
            </a:r>
            <a:r>
              <a:rPr lang="en-US" altLang="ko-KR" dirty="0"/>
              <a:t>= Outer Product = Cross Product = Vector Product</a:t>
            </a:r>
          </a:p>
          <a:p>
            <a:r>
              <a:rPr lang="ko-KR" altLang="en-US" dirty="0"/>
              <a:t>외적의 정의</a:t>
            </a:r>
            <a:endParaRPr lang="en-US" altLang="ko-KR" dirty="0"/>
          </a:p>
          <a:p>
            <a:pPr lvl="1"/>
            <a:r>
              <a:rPr lang="ko-KR" altLang="en-US" dirty="0"/>
              <a:t>방향</a:t>
            </a:r>
            <a:r>
              <a:rPr lang="en-US" altLang="ko-KR" dirty="0"/>
              <a:t>: </a:t>
            </a:r>
            <a:r>
              <a:rPr lang="ko-KR" altLang="en-US" dirty="0"/>
              <a:t>두 벡터에 반시계 방향으로 수직</a:t>
            </a:r>
            <a:endParaRPr lang="en-US" altLang="ko-KR" dirty="0"/>
          </a:p>
          <a:p>
            <a:pPr lvl="1"/>
            <a:r>
              <a:rPr lang="ko-KR" altLang="en-US" dirty="0"/>
              <a:t>크기</a:t>
            </a:r>
            <a:r>
              <a:rPr lang="en-US" altLang="ko-KR" dirty="0"/>
              <a:t>: </a:t>
            </a:r>
            <a:r>
              <a:rPr lang="ko-KR" altLang="en-US" dirty="0"/>
              <a:t>두 벡터가 이루는 평행사변형의 면적</a:t>
            </a:r>
            <a:r>
              <a:rPr lang="en-US" altLang="ko-KR" dirty="0"/>
              <a:t> </a:t>
            </a:r>
          </a:p>
          <a:p>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45</a:t>
            </a:fld>
            <a:endParaRPr lang="en-US"/>
          </a:p>
        </p:txBody>
      </p:sp>
      <p:pic>
        <p:nvPicPr>
          <p:cNvPr id="7" name="그림 6"/>
          <p:cNvPicPr>
            <a:picLocks noChangeAspect="1"/>
          </p:cNvPicPr>
          <p:nvPr/>
        </p:nvPicPr>
        <p:blipFill>
          <a:blip r:embed="rId2"/>
          <a:stretch>
            <a:fillRect/>
          </a:stretch>
        </p:blipFill>
        <p:spPr>
          <a:xfrm>
            <a:off x="5794128" y="3987017"/>
            <a:ext cx="2365671" cy="2109558"/>
          </a:xfrm>
          <a:prstGeom prst="rect">
            <a:avLst/>
          </a:prstGeom>
        </p:spPr>
      </p:pic>
      <p:pic>
        <p:nvPicPr>
          <p:cNvPr id="3076" name="Picture 4" descr="Image result for physics vector outer produ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872" y="3937149"/>
            <a:ext cx="2814128" cy="219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208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벡터 외적 공식</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46</a:t>
            </a:fld>
            <a:endParaRPr lang="en-US"/>
          </a:p>
        </p:txBody>
      </p:sp>
      <p:pic>
        <p:nvPicPr>
          <p:cNvPr id="7" name="그림 6"/>
          <p:cNvPicPr>
            <a:picLocks noChangeAspect="1"/>
          </p:cNvPicPr>
          <p:nvPr/>
        </p:nvPicPr>
        <p:blipFill>
          <a:blip r:embed="rId2"/>
          <a:stretch>
            <a:fillRect/>
          </a:stretch>
        </p:blipFill>
        <p:spPr>
          <a:xfrm>
            <a:off x="681038" y="1472349"/>
            <a:ext cx="2295845" cy="1571844"/>
          </a:xfrm>
          <a:prstGeom prst="rect">
            <a:avLst/>
          </a:prstGeom>
        </p:spPr>
      </p:pic>
      <p:pic>
        <p:nvPicPr>
          <p:cNvPr id="8" name="그림 7"/>
          <p:cNvPicPr>
            <a:picLocks noChangeAspect="1"/>
          </p:cNvPicPr>
          <p:nvPr/>
        </p:nvPicPr>
        <p:blipFill>
          <a:blip r:embed="rId3"/>
          <a:stretch>
            <a:fillRect/>
          </a:stretch>
        </p:blipFill>
        <p:spPr>
          <a:xfrm>
            <a:off x="742362" y="3443982"/>
            <a:ext cx="4210638" cy="1133633"/>
          </a:xfrm>
          <a:prstGeom prst="rect">
            <a:avLst/>
          </a:prstGeom>
        </p:spPr>
      </p:pic>
      <p:pic>
        <p:nvPicPr>
          <p:cNvPr id="9" name="그림 8"/>
          <p:cNvPicPr>
            <a:picLocks noChangeAspect="1"/>
          </p:cNvPicPr>
          <p:nvPr/>
        </p:nvPicPr>
        <p:blipFill>
          <a:blip r:embed="rId4"/>
          <a:stretch>
            <a:fillRect/>
          </a:stretch>
        </p:blipFill>
        <p:spPr>
          <a:xfrm>
            <a:off x="742362" y="5094431"/>
            <a:ext cx="5811061" cy="676369"/>
          </a:xfrm>
          <a:prstGeom prst="rect">
            <a:avLst/>
          </a:prstGeom>
        </p:spPr>
      </p:pic>
      <p:pic>
        <p:nvPicPr>
          <p:cNvPr id="14" name="내용 개체 틀 13"/>
          <p:cNvPicPr>
            <a:picLocks noGrp="1" noChangeAspect="1"/>
          </p:cNvPicPr>
          <p:nvPr>
            <p:ph idx="1"/>
          </p:nvPr>
        </p:nvPicPr>
        <p:blipFill>
          <a:blip r:embed="rId5"/>
          <a:stretch>
            <a:fillRect/>
          </a:stretch>
        </p:blipFill>
        <p:spPr>
          <a:xfrm>
            <a:off x="5672076" y="2055849"/>
            <a:ext cx="3067478" cy="2638793"/>
          </a:xfrm>
          <a:prstGeom prst="rect">
            <a:avLst/>
          </a:prstGeom>
        </p:spPr>
      </p:pic>
      <p:pic>
        <p:nvPicPr>
          <p:cNvPr id="3" name="Picture 2">
            <a:extLst>
              <a:ext uri="{FF2B5EF4-FFF2-40B4-BE49-F238E27FC236}">
                <a16:creationId xmlns:a16="http://schemas.microsoft.com/office/drawing/2014/main" id="{34120AF1-B075-444D-A8FB-5869700A046C}"/>
              </a:ext>
            </a:extLst>
          </p:cNvPr>
          <p:cNvPicPr>
            <a:picLocks noChangeAspect="1"/>
          </p:cNvPicPr>
          <p:nvPr/>
        </p:nvPicPr>
        <p:blipFill>
          <a:blip r:embed="rId6"/>
          <a:stretch>
            <a:fillRect/>
          </a:stretch>
        </p:blipFill>
        <p:spPr>
          <a:xfrm>
            <a:off x="7327651" y="1306199"/>
            <a:ext cx="1757498" cy="1971996"/>
          </a:xfrm>
          <a:prstGeom prst="rect">
            <a:avLst/>
          </a:prstGeom>
        </p:spPr>
      </p:pic>
    </p:spTree>
    <p:extLst>
      <p:ext uri="{BB962C8B-B14F-4D97-AF65-F5344CB8AC3E}">
        <p14:creationId xmlns:p14="http://schemas.microsoft.com/office/powerpoint/2010/main" val="467831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벡터 외적 예제</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47</a:t>
            </a:fld>
            <a:endParaRPr lang="en-US"/>
          </a:p>
        </p:txBody>
      </p:sp>
      <p:sp>
        <p:nvSpPr>
          <p:cNvPr id="14" name="Content Placeholder 13">
            <a:extLst>
              <a:ext uri="{FF2B5EF4-FFF2-40B4-BE49-F238E27FC236}">
                <a16:creationId xmlns:a16="http://schemas.microsoft.com/office/drawing/2014/main" id="{19A32BDD-C4D8-4C8B-B895-C3F8EDF150BC}"/>
              </a:ext>
            </a:extLst>
          </p:cNvPr>
          <p:cNvSpPr>
            <a:spLocks noGrp="1"/>
          </p:cNvSpPr>
          <p:nvPr>
            <p:ph idx="1"/>
          </p:nvPr>
        </p:nvSpPr>
        <p:spPr>
          <a:xfrm>
            <a:off x="681038" y="1255271"/>
            <a:ext cx="8543925" cy="1269047"/>
          </a:xfrm>
        </p:spPr>
        <p:txBody>
          <a:bodyPr>
            <a:normAutofit/>
          </a:bodyPr>
          <a:lstStyle/>
          <a:p>
            <a:r>
              <a:rPr lang="ko-KR" altLang="en-US" sz="3200" dirty="0"/>
              <a:t>벡터 </a:t>
            </a:r>
            <a:r>
              <a:rPr lang="en-US" sz="3200" b="1" i="1" dirty="0"/>
              <a:t>a </a:t>
            </a:r>
            <a:r>
              <a:rPr lang="en-US" sz="3200" dirty="0"/>
              <a:t>= (3,−3,1), </a:t>
            </a:r>
            <a:r>
              <a:rPr lang="en-US" sz="3200" b="1" i="1" dirty="0"/>
              <a:t>b</a:t>
            </a:r>
            <a:r>
              <a:rPr lang="en-US" sz="3200" dirty="0"/>
              <a:t>=(4,9,2)</a:t>
            </a:r>
            <a:r>
              <a:rPr lang="ko-KR" altLang="en-US" sz="3200" dirty="0"/>
              <a:t>의 외적은</a:t>
            </a:r>
            <a:r>
              <a:rPr lang="en-US" altLang="ko-KR" sz="3200" dirty="0"/>
              <a:t>?</a:t>
            </a:r>
            <a:endParaRPr lang="en-US" sz="3200" dirty="0"/>
          </a:p>
        </p:txBody>
      </p:sp>
      <p:pic>
        <p:nvPicPr>
          <p:cNvPr id="19" name="Picture 18">
            <a:extLst>
              <a:ext uri="{FF2B5EF4-FFF2-40B4-BE49-F238E27FC236}">
                <a16:creationId xmlns:a16="http://schemas.microsoft.com/office/drawing/2014/main" id="{DF1C4367-6231-448C-AC95-21F2428DC18A}"/>
              </a:ext>
            </a:extLst>
          </p:cNvPr>
          <p:cNvPicPr>
            <a:picLocks noChangeAspect="1"/>
          </p:cNvPicPr>
          <p:nvPr/>
        </p:nvPicPr>
        <p:blipFill>
          <a:blip r:embed="rId2"/>
          <a:stretch>
            <a:fillRect/>
          </a:stretch>
        </p:blipFill>
        <p:spPr>
          <a:xfrm>
            <a:off x="1546516" y="2451304"/>
            <a:ext cx="2753109" cy="1276528"/>
          </a:xfrm>
          <a:prstGeom prst="rect">
            <a:avLst/>
          </a:prstGeom>
        </p:spPr>
      </p:pic>
      <p:pic>
        <p:nvPicPr>
          <p:cNvPr id="20" name="Picture 19">
            <a:extLst>
              <a:ext uri="{FF2B5EF4-FFF2-40B4-BE49-F238E27FC236}">
                <a16:creationId xmlns:a16="http://schemas.microsoft.com/office/drawing/2014/main" id="{6B1764AE-EB1A-48D9-91F8-BBBA72BD0BB9}"/>
              </a:ext>
            </a:extLst>
          </p:cNvPr>
          <p:cNvPicPr>
            <a:picLocks noChangeAspect="1"/>
          </p:cNvPicPr>
          <p:nvPr/>
        </p:nvPicPr>
        <p:blipFill>
          <a:blip r:embed="rId3"/>
          <a:stretch>
            <a:fillRect/>
          </a:stretch>
        </p:blipFill>
        <p:spPr>
          <a:xfrm>
            <a:off x="2309282" y="4154987"/>
            <a:ext cx="6430272" cy="428685"/>
          </a:xfrm>
          <a:prstGeom prst="rect">
            <a:avLst/>
          </a:prstGeom>
        </p:spPr>
      </p:pic>
      <p:pic>
        <p:nvPicPr>
          <p:cNvPr id="21" name="Picture 20">
            <a:extLst>
              <a:ext uri="{FF2B5EF4-FFF2-40B4-BE49-F238E27FC236}">
                <a16:creationId xmlns:a16="http://schemas.microsoft.com/office/drawing/2014/main" id="{9A3E1F57-5A17-4745-AD0E-D2FA3D7422C9}"/>
              </a:ext>
            </a:extLst>
          </p:cNvPr>
          <p:cNvPicPr>
            <a:picLocks noChangeAspect="1"/>
          </p:cNvPicPr>
          <p:nvPr/>
        </p:nvPicPr>
        <p:blipFill>
          <a:blip r:embed="rId4"/>
          <a:stretch>
            <a:fillRect/>
          </a:stretch>
        </p:blipFill>
        <p:spPr>
          <a:xfrm>
            <a:off x="2309282" y="5010827"/>
            <a:ext cx="2581635" cy="438211"/>
          </a:xfrm>
          <a:prstGeom prst="rect">
            <a:avLst/>
          </a:prstGeom>
        </p:spPr>
      </p:pic>
    </p:spTree>
    <p:extLst>
      <p:ext uri="{BB962C8B-B14F-4D97-AF65-F5344CB8AC3E}">
        <p14:creationId xmlns:p14="http://schemas.microsoft.com/office/powerpoint/2010/main" val="3174233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벡터 내적</a:t>
            </a:r>
            <a:r>
              <a:rPr lang="en-US" altLang="ko-KR"/>
              <a:t>/</a:t>
            </a:r>
            <a:r>
              <a:rPr lang="ko-KR" altLang="en-US"/>
              <a:t>외적</a:t>
            </a:r>
            <a:endParaRPr lang="en-US"/>
          </a:p>
        </p:txBody>
      </p:sp>
      <p:sp>
        <p:nvSpPr>
          <p:cNvPr id="3" name="내용 개체 틀 2"/>
          <p:cNvSpPr>
            <a:spLocks noGrp="1"/>
          </p:cNvSpPr>
          <p:nvPr>
            <p:ph idx="1"/>
          </p:nvPr>
        </p:nvSpPr>
        <p:spPr>
          <a:xfrm>
            <a:off x="681038" y="1255271"/>
            <a:ext cx="8543925" cy="1219481"/>
          </a:xfrm>
        </p:spPr>
        <p:txBody>
          <a:bodyPr/>
          <a:lstStyle/>
          <a:p>
            <a:r>
              <a:rPr lang="ko-KR" altLang="en-US"/>
              <a:t>참고 동영상</a:t>
            </a:r>
            <a:endParaRPr lang="en-US" altLang="ko-KR"/>
          </a:p>
          <a:p>
            <a:pPr lvl="1"/>
            <a:r>
              <a:rPr lang="en-US">
                <a:hlinkClick r:id="rId2"/>
              </a:rPr>
              <a:t>https://www.youtube.com/watch?v=eYF_QVdS3yY</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48</a:t>
            </a:fld>
            <a:endParaRPr lang="en-US"/>
          </a:p>
        </p:txBody>
      </p:sp>
      <p:pic>
        <p:nvPicPr>
          <p:cNvPr id="7" name="그림 6">
            <a:hlinkClick r:id="rId2"/>
          </p:cNvPr>
          <p:cNvPicPr>
            <a:picLocks noChangeAspect="1"/>
          </p:cNvPicPr>
          <p:nvPr/>
        </p:nvPicPr>
        <p:blipFill>
          <a:blip r:embed="rId3"/>
          <a:stretch>
            <a:fillRect/>
          </a:stretch>
        </p:blipFill>
        <p:spPr>
          <a:xfrm>
            <a:off x="2502867" y="2586617"/>
            <a:ext cx="4610998" cy="3485693"/>
          </a:xfrm>
          <a:prstGeom prst="rect">
            <a:avLst/>
          </a:prstGeom>
        </p:spPr>
      </p:pic>
    </p:spTree>
    <p:extLst>
      <p:ext uri="{BB962C8B-B14F-4D97-AF65-F5344CB8AC3E}">
        <p14:creationId xmlns:p14="http://schemas.microsoft.com/office/powerpoint/2010/main" val="1329077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벡터 외적 응용 </a:t>
            </a:r>
            <a:r>
              <a:rPr lang="en-US" altLang="ko-KR" dirty="0"/>
              <a:t>1</a:t>
            </a:r>
            <a:endParaRPr lang="en-US" dirty="0"/>
          </a:p>
        </p:txBody>
      </p:sp>
      <p:sp>
        <p:nvSpPr>
          <p:cNvPr id="3" name="내용 개체 틀 2"/>
          <p:cNvSpPr>
            <a:spLocks noGrp="1"/>
          </p:cNvSpPr>
          <p:nvPr>
            <p:ph idx="1"/>
          </p:nvPr>
        </p:nvSpPr>
        <p:spPr>
          <a:xfrm>
            <a:off x="681038" y="1255271"/>
            <a:ext cx="8543925" cy="758087"/>
          </a:xfrm>
        </p:spPr>
        <p:txBody>
          <a:bodyPr/>
          <a:lstStyle/>
          <a:p>
            <a:r>
              <a:rPr lang="ko-KR" altLang="en-US"/>
              <a:t>아래 삼각형의 면적을 구하세요</a:t>
            </a:r>
            <a:r>
              <a:rPr lang="en-US" altLang="ko-KR"/>
              <a:t>.</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49</a:t>
            </a:fld>
            <a:endParaRPr lang="en-US"/>
          </a:p>
        </p:txBody>
      </p:sp>
      <p:pic>
        <p:nvPicPr>
          <p:cNvPr id="2050" name="Picture 2" descr="                        C          - --&gt;          AC  A          ---&gt;        AB                    B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329" y="2281980"/>
            <a:ext cx="4069383" cy="24114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1----&gt;    ---&gt; A =  2|AB  Ã AC  |.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532" y="5203171"/>
            <a:ext cx="1704975"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59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3260-56F3-41C7-9F44-19B6FA8AAB8B}"/>
              </a:ext>
            </a:extLst>
          </p:cNvPr>
          <p:cNvSpPr>
            <a:spLocks noGrp="1"/>
          </p:cNvSpPr>
          <p:nvPr>
            <p:ph type="title"/>
          </p:nvPr>
        </p:nvSpPr>
        <p:spPr/>
        <p:txBody>
          <a:bodyPr/>
          <a:lstStyle/>
          <a:p>
            <a:r>
              <a:rPr lang="ko-KR" altLang="en-US" dirty="0"/>
              <a:t>자율 비행 기술의 역사 </a:t>
            </a:r>
            <a:r>
              <a:rPr lang="en-US" altLang="ko-KR" dirty="0"/>
              <a:t>2</a:t>
            </a:r>
            <a:endParaRPr lang="en-US" dirty="0"/>
          </a:p>
        </p:txBody>
      </p:sp>
      <p:sp>
        <p:nvSpPr>
          <p:cNvPr id="3" name="Content Placeholder 2">
            <a:extLst>
              <a:ext uri="{FF2B5EF4-FFF2-40B4-BE49-F238E27FC236}">
                <a16:creationId xmlns:a16="http://schemas.microsoft.com/office/drawing/2014/main" id="{19603744-A719-4C9F-A981-4EF653109431}"/>
              </a:ext>
            </a:extLst>
          </p:cNvPr>
          <p:cNvSpPr>
            <a:spLocks noGrp="1"/>
          </p:cNvSpPr>
          <p:nvPr>
            <p:ph idx="1"/>
          </p:nvPr>
        </p:nvSpPr>
        <p:spPr>
          <a:xfrm>
            <a:off x="681038" y="1255272"/>
            <a:ext cx="8543925" cy="1060090"/>
          </a:xfrm>
        </p:spPr>
        <p:txBody>
          <a:bodyPr>
            <a:normAutofit/>
          </a:bodyPr>
          <a:lstStyle/>
          <a:p>
            <a:r>
              <a:rPr lang="en-US" dirty="0"/>
              <a:t>EMAV competition – Pixhawk team – Delft 2009</a:t>
            </a:r>
          </a:p>
        </p:txBody>
      </p:sp>
      <p:sp>
        <p:nvSpPr>
          <p:cNvPr id="4" name="Date Placeholder 3">
            <a:extLst>
              <a:ext uri="{FF2B5EF4-FFF2-40B4-BE49-F238E27FC236}">
                <a16:creationId xmlns:a16="http://schemas.microsoft.com/office/drawing/2014/main" id="{078652DB-DB73-43EC-B8A4-35104E83AA84}"/>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2B1CDC34-F889-494C-92A7-BCAF6B8EA3E1}"/>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32824CD0-A7BF-458C-89A5-0F4670CC5936}"/>
              </a:ext>
            </a:extLst>
          </p:cNvPr>
          <p:cNvSpPr>
            <a:spLocks noGrp="1"/>
          </p:cNvSpPr>
          <p:nvPr>
            <p:ph type="sldNum" sz="quarter" idx="12"/>
          </p:nvPr>
        </p:nvSpPr>
        <p:spPr/>
        <p:txBody>
          <a:bodyPr/>
          <a:lstStyle/>
          <a:p>
            <a:fld id="{AA0EB1BB-D2B3-481B-A5E1-F093F8D3CD29}" type="slidenum">
              <a:rPr lang="en-US" smtClean="0"/>
              <a:t>5</a:t>
            </a:fld>
            <a:endParaRPr lang="en-US"/>
          </a:p>
        </p:txBody>
      </p:sp>
      <p:pic>
        <p:nvPicPr>
          <p:cNvPr id="7" name="Online Media 6" title="PIXHAWK EMAV 2009 / Spring semester">
            <a:hlinkClick r:id="" action="ppaction://media"/>
            <a:extLst>
              <a:ext uri="{FF2B5EF4-FFF2-40B4-BE49-F238E27FC236}">
                <a16:creationId xmlns:a16="http://schemas.microsoft.com/office/drawing/2014/main" id="{0617CE9B-6F86-443A-90F8-643CB72D0651}"/>
              </a:ext>
            </a:extLst>
          </p:cNvPr>
          <p:cNvPicPr>
            <a:picLocks noRot="1" noChangeAspect="1"/>
          </p:cNvPicPr>
          <p:nvPr>
            <a:videoFile r:link="rId1"/>
          </p:nvPr>
        </p:nvPicPr>
        <p:blipFill>
          <a:blip r:embed="rId3"/>
          <a:stretch>
            <a:fillRect/>
          </a:stretch>
        </p:blipFill>
        <p:spPr>
          <a:xfrm>
            <a:off x="1262247" y="1975240"/>
            <a:ext cx="7376160" cy="4149090"/>
          </a:xfrm>
          <a:prstGeom prst="rect">
            <a:avLst/>
          </a:prstGeom>
        </p:spPr>
      </p:pic>
    </p:spTree>
    <p:extLst>
      <p:ext uri="{BB962C8B-B14F-4D97-AF65-F5344CB8AC3E}">
        <p14:creationId xmlns:p14="http://schemas.microsoft.com/office/powerpoint/2010/main" val="17420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ko-KR" altLang="en-US" dirty="0"/>
              <a:t>벡터 외적 응용 </a:t>
            </a:r>
            <a:r>
              <a:rPr lang="en-US" altLang="ko-KR" dirty="0"/>
              <a:t>2</a:t>
            </a:r>
            <a:endParaRPr lang="en-US" dirty="0"/>
          </a:p>
        </p:txBody>
      </p:sp>
      <p:sp>
        <p:nvSpPr>
          <p:cNvPr id="3" name="내용 개체 틀 2"/>
          <p:cNvSpPr>
            <a:spLocks noGrp="1"/>
          </p:cNvSpPr>
          <p:nvPr>
            <p:ph idx="1"/>
          </p:nvPr>
        </p:nvSpPr>
        <p:spPr>
          <a:xfrm>
            <a:off x="681038" y="1255271"/>
            <a:ext cx="8543925" cy="1111411"/>
          </a:xfrm>
        </p:spPr>
        <p:txBody>
          <a:bodyPr>
            <a:normAutofit/>
          </a:bodyPr>
          <a:lstStyle/>
          <a:p>
            <a:r>
              <a:rPr lang="ko-KR" altLang="en-US" dirty="0"/>
              <a:t>아래 삼각형의 면적을</a:t>
            </a:r>
            <a:r>
              <a:rPr lang="en-US" altLang="ko-KR" dirty="0"/>
              <a:t> </a:t>
            </a:r>
            <a:r>
              <a:rPr lang="ko-KR" altLang="en-US" dirty="0"/>
              <a:t>벡터 외적의 행렬식을 이용하여 구하세요</a:t>
            </a:r>
            <a:r>
              <a:rPr lang="en-US" altLang="ko-KR" dirty="0"/>
              <a:t>.</a:t>
            </a:r>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50</a:t>
            </a:fld>
            <a:endParaRPr lang="en-US"/>
          </a:p>
        </p:txBody>
      </p:sp>
      <p:pic>
        <p:nvPicPr>
          <p:cNvPr id="1026" name="Picture 2" descr="https://www.mathopenref.com/images/triangle345/triangle345.gif">
            <a:extLst>
              <a:ext uri="{FF2B5EF4-FFF2-40B4-BE49-F238E27FC236}">
                <a16:creationId xmlns:a16="http://schemas.microsoft.com/office/drawing/2014/main" id="{3DF7F8F1-5B41-48D1-97D4-8A0195CEC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85" y="2181087"/>
            <a:ext cx="4756823" cy="363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895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456C-44AC-4FE5-ABEB-8EA08EA278F6}"/>
              </a:ext>
            </a:extLst>
          </p:cNvPr>
          <p:cNvSpPr>
            <a:spLocks noGrp="1"/>
          </p:cNvSpPr>
          <p:nvPr>
            <p:ph type="title"/>
          </p:nvPr>
        </p:nvSpPr>
        <p:spPr/>
        <p:txBody>
          <a:bodyPr/>
          <a:lstStyle/>
          <a:p>
            <a:r>
              <a:rPr lang="ko-KR" altLang="en-US" dirty="0"/>
              <a:t>벡터 연산 응용</a:t>
            </a:r>
            <a:endParaRPr lang="en-US" dirty="0"/>
          </a:p>
        </p:txBody>
      </p:sp>
      <p:sp>
        <p:nvSpPr>
          <p:cNvPr id="4" name="Date Placeholder 3">
            <a:extLst>
              <a:ext uri="{FF2B5EF4-FFF2-40B4-BE49-F238E27FC236}">
                <a16:creationId xmlns:a16="http://schemas.microsoft.com/office/drawing/2014/main" id="{19D101B2-CFCE-48F1-A6D5-0AC985288AC7}"/>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E576364F-AB1F-4833-92E3-CC2B704A3FF3}"/>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B741CC6E-D983-42A7-AFDF-6C9EEB913171}"/>
              </a:ext>
            </a:extLst>
          </p:cNvPr>
          <p:cNvSpPr>
            <a:spLocks noGrp="1"/>
          </p:cNvSpPr>
          <p:nvPr>
            <p:ph type="sldNum" sz="quarter" idx="12"/>
          </p:nvPr>
        </p:nvSpPr>
        <p:spPr/>
        <p:txBody>
          <a:bodyPr/>
          <a:lstStyle/>
          <a:p>
            <a:fld id="{AA0EB1BB-D2B3-481B-A5E1-F093F8D3CD29}" type="slidenum">
              <a:rPr lang="en-US" smtClean="0"/>
              <a:t>51</a:t>
            </a:fld>
            <a:endParaRPr lang="en-US"/>
          </a:p>
        </p:txBody>
      </p:sp>
      <p:pic>
        <p:nvPicPr>
          <p:cNvPr id="8" name="Picture 7">
            <a:extLst>
              <a:ext uri="{FF2B5EF4-FFF2-40B4-BE49-F238E27FC236}">
                <a16:creationId xmlns:a16="http://schemas.microsoft.com/office/drawing/2014/main" id="{297CF98E-D4DE-4E24-A3C1-5DA113613FCC}"/>
              </a:ext>
            </a:extLst>
          </p:cNvPr>
          <p:cNvPicPr>
            <a:picLocks noChangeAspect="1"/>
          </p:cNvPicPr>
          <p:nvPr/>
        </p:nvPicPr>
        <p:blipFill>
          <a:blip r:embed="rId2"/>
          <a:stretch>
            <a:fillRect/>
          </a:stretch>
        </p:blipFill>
        <p:spPr>
          <a:xfrm>
            <a:off x="4338390" y="2836576"/>
            <a:ext cx="4401164" cy="552527"/>
          </a:xfrm>
          <a:prstGeom prst="rect">
            <a:avLst/>
          </a:prstGeom>
        </p:spPr>
      </p:pic>
      <p:pic>
        <p:nvPicPr>
          <p:cNvPr id="9" name="Picture 8">
            <a:extLst>
              <a:ext uri="{FF2B5EF4-FFF2-40B4-BE49-F238E27FC236}">
                <a16:creationId xmlns:a16="http://schemas.microsoft.com/office/drawing/2014/main" id="{FB1D2C12-3C95-44FB-B638-570209F6E727}"/>
              </a:ext>
            </a:extLst>
          </p:cNvPr>
          <p:cNvPicPr>
            <a:picLocks noChangeAspect="1"/>
          </p:cNvPicPr>
          <p:nvPr/>
        </p:nvPicPr>
        <p:blipFill>
          <a:blip r:embed="rId3"/>
          <a:stretch>
            <a:fillRect/>
          </a:stretch>
        </p:blipFill>
        <p:spPr>
          <a:xfrm>
            <a:off x="4262889" y="3791536"/>
            <a:ext cx="5134692" cy="1686160"/>
          </a:xfrm>
          <a:prstGeom prst="rect">
            <a:avLst/>
          </a:prstGeom>
        </p:spPr>
      </p:pic>
      <p:sp>
        <p:nvSpPr>
          <p:cNvPr id="13" name="Content Placeholder 12">
            <a:extLst>
              <a:ext uri="{FF2B5EF4-FFF2-40B4-BE49-F238E27FC236}">
                <a16:creationId xmlns:a16="http://schemas.microsoft.com/office/drawing/2014/main" id="{5A0C9961-EA82-4F60-8A07-B62D5BFD815C}"/>
              </a:ext>
            </a:extLst>
          </p:cNvPr>
          <p:cNvSpPr>
            <a:spLocks noGrp="1"/>
          </p:cNvSpPr>
          <p:nvPr>
            <p:ph idx="1"/>
          </p:nvPr>
        </p:nvSpPr>
        <p:spPr>
          <a:xfrm>
            <a:off x="681038" y="1255271"/>
            <a:ext cx="8543925" cy="1178872"/>
          </a:xfrm>
        </p:spPr>
        <p:txBody>
          <a:bodyPr/>
          <a:lstStyle/>
          <a:p>
            <a:r>
              <a:rPr lang="ko-KR" altLang="en-US" dirty="0"/>
              <a:t>평행 정육면체의 체적 구하기</a:t>
            </a:r>
            <a:endParaRPr lang="en-US" altLang="ko-KR" dirty="0"/>
          </a:p>
          <a:p>
            <a:pPr lvl="1"/>
            <a:r>
              <a:rPr lang="ko-KR" altLang="en-US" dirty="0"/>
              <a:t>외적</a:t>
            </a:r>
            <a:r>
              <a:rPr lang="en-US" altLang="ko-KR" dirty="0"/>
              <a:t>/</a:t>
            </a:r>
            <a:r>
              <a:rPr lang="ko-KR" altLang="en-US" dirty="0"/>
              <a:t>내적 복합 연산</a:t>
            </a:r>
            <a:endParaRPr lang="en-US" dirty="0"/>
          </a:p>
        </p:txBody>
      </p:sp>
      <p:pic>
        <p:nvPicPr>
          <p:cNvPr id="15" name="Content Placeholder 6">
            <a:extLst>
              <a:ext uri="{FF2B5EF4-FFF2-40B4-BE49-F238E27FC236}">
                <a16:creationId xmlns:a16="http://schemas.microsoft.com/office/drawing/2014/main" id="{0D810D29-71D7-4A32-B4D9-B04B3EC2BA0B}"/>
              </a:ext>
            </a:extLst>
          </p:cNvPr>
          <p:cNvPicPr>
            <a:picLocks noChangeAspect="1"/>
          </p:cNvPicPr>
          <p:nvPr/>
        </p:nvPicPr>
        <p:blipFill>
          <a:blip r:embed="rId4"/>
          <a:stretch>
            <a:fillRect/>
          </a:stretch>
        </p:blipFill>
        <p:spPr>
          <a:xfrm>
            <a:off x="772810" y="2739579"/>
            <a:ext cx="3185144" cy="2117647"/>
          </a:xfrm>
          <a:prstGeom prst="rect">
            <a:avLst/>
          </a:prstGeom>
        </p:spPr>
      </p:pic>
    </p:spTree>
    <p:extLst>
      <p:ext uri="{BB962C8B-B14F-4D97-AF65-F5344CB8AC3E}">
        <p14:creationId xmlns:p14="http://schemas.microsoft.com/office/powerpoint/2010/main" val="3854865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과제</a:t>
            </a:r>
            <a:r>
              <a:rPr lang="en-US" altLang="ko-KR" dirty="0"/>
              <a:t>: </a:t>
            </a:r>
            <a:r>
              <a:rPr lang="ko-KR" altLang="en-US" dirty="0"/>
              <a:t>폴리곤 면적 구하기</a:t>
            </a:r>
            <a:endParaRPr lang="en-US" dirty="0"/>
          </a:p>
        </p:txBody>
      </p:sp>
      <p:sp>
        <p:nvSpPr>
          <p:cNvPr id="3" name="내용 개체 틀 2"/>
          <p:cNvSpPr>
            <a:spLocks noGrp="1"/>
          </p:cNvSpPr>
          <p:nvPr>
            <p:ph idx="1"/>
          </p:nvPr>
        </p:nvSpPr>
        <p:spPr>
          <a:xfrm>
            <a:off x="681038" y="1255271"/>
            <a:ext cx="8543925" cy="758087"/>
          </a:xfrm>
        </p:spPr>
        <p:txBody>
          <a:bodyPr>
            <a:normAutofit/>
          </a:bodyPr>
          <a:lstStyle/>
          <a:p>
            <a:r>
              <a:rPr lang="en-US" altLang="ko-KR" dirty="0"/>
              <a:t> </a:t>
            </a:r>
            <a:r>
              <a:rPr lang="en-US" altLang="ko-KR" i="1" dirty="0"/>
              <a:t>i</a:t>
            </a:r>
            <a:r>
              <a:rPr lang="ko-KR" altLang="en-US" dirty="0"/>
              <a:t>번째 꼭지점의 좌표가 </a:t>
            </a:r>
            <a:r>
              <a:rPr lang="en-US" altLang="ko-KR" dirty="0"/>
              <a:t>(</a:t>
            </a:r>
            <a:r>
              <a:rPr lang="en-US" altLang="ko-KR" i="1" dirty="0"/>
              <a:t>x</a:t>
            </a:r>
            <a:r>
              <a:rPr lang="en-US" altLang="ko-KR" i="1" baseline="-25000" dirty="0"/>
              <a:t>i</a:t>
            </a:r>
            <a:r>
              <a:rPr lang="en-US" altLang="ko-KR" dirty="0"/>
              <a:t>, </a:t>
            </a:r>
            <a:r>
              <a:rPr lang="en-US" altLang="ko-KR" i="1" dirty="0" err="1"/>
              <a:t>y</a:t>
            </a:r>
            <a:r>
              <a:rPr lang="en-US" altLang="ko-KR" i="1" baseline="-25000" dirty="0" err="1"/>
              <a:t>i</a:t>
            </a:r>
            <a:r>
              <a:rPr lang="en-US" altLang="ko-KR" dirty="0"/>
              <a:t>)</a:t>
            </a:r>
            <a:r>
              <a:rPr lang="ko-KR" altLang="en-US" dirty="0"/>
              <a:t>인 폴리곤의 면적은</a:t>
            </a:r>
            <a:r>
              <a:rPr lang="en-US" altLang="ko-KR" dirty="0"/>
              <a:t>?</a:t>
            </a:r>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52</a:t>
            </a:fld>
            <a:endParaRPr lang="en-US"/>
          </a:p>
        </p:txBody>
      </p:sp>
      <p:sp>
        <p:nvSpPr>
          <p:cNvPr id="8" name="Freeform: Shape 7">
            <a:extLst>
              <a:ext uri="{FF2B5EF4-FFF2-40B4-BE49-F238E27FC236}">
                <a16:creationId xmlns:a16="http://schemas.microsoft.com/office/drawing/2014/main" id="{01C66358-8AA2-4438-AC03-389768DA1025}"/>
              </a:ext>
            </a:extLst>
          </p:cNvPr>
          <p:cNvSpPr/>
          <p:nvPr/>
        </p:nvSpPr>
        <p:spPr>
          <a:xfrm>
            <a:off x="2874760" y="2247659"/>
            <a:ext cx="2854921" cy="2256802"/>
          </a:xfrm>
          <a:custGeom>
            <a:avLst/>
            <a:gdLst>
              <a:gd name="connsiteX0" fmla="*/ 906011 w 4244830"/>
              <a:gd name="connsiteY0" fmla="*/ 1031846 h 3296874"/>
              <a:gd name="connsiteX1" fmla="*/ 1249960 w 4244830"/>
              <a:gd name="connsiteY1" fmla="*/ 243281 h 3296874"/>
              <a:gd name="connsiteX2" fmla="*/ 1904301 w 4244830"/>
              <a:gd name="connsiteY2" fmla="*/ 352338 h 3296874"/>
              <a:gd name="connsiteX3" fmla="*/ 2659310 w 4244830"/>
              <a:gd name="connsiteY3" fmla="*/ 0 h 3296874"/>
              <a:gd name="connsiteX4" fmla="*/ 4001549 w 4244830"/>
              <a:gd name="connsiteY4" fmla="*/ 922789 h 3296874"/>
              <a:gd name="connsiteX5" fmla="*/ 4244830 w 4244830"/>
              <a:gd name="connsiteY5" fmla="*/ 2046914 h 3296874"/>
              <a:gd name="connsiteX6" fmla="*/ 3078760 w 4244830"/>
              <a:gd name="connsiteY6" fmla="*/ 3103927 h 3296874"/>
              <a:gd name="connsiteX7" fmla="*/ 2952925 w 4244830"/>
              <a:gd name="connsiteY7" fmla="*/ 2306973 h 3296874"/>
              <a:gd name="connsiteX8" fmla="*/ 1459685 w 4244830"/>
              <a:gd name="connsiteY8" fmla="*/ 3296874 h 3296874"/>
              <a:gd name="connsiteX9" fmla="*/ 1375795 w 4244830"/>
              <a:gd name="connsiteY9" fmla="*/ 2273417 h 3296874"/>
              <a:gd name="connsiteX10" fmla="*/ 0 w 4244830"/>
              <a:gd name="connsiteY10" fmla="*/ 2348918 h 3296874"/>
              <a:gd name="connsiteX11" fmla="*/ 1551964 w 4244830"/>
              <a:gd name="connsiteY11" fmla="*/ 1661020 h 3296874"/>
              <a:gd name="connsiteX12" fmla="*/ 906011 w 4244830"/>
              <a:gd name="connsiteY12" fmla="*/ 1031846 h 329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4830" h="3296874">
                <a:moveTo>
                  <a:pt x="906011" y="1031846"/>
                </a:moveTo>
                <a:lnTo>
                  <a:pt x="1249960" y="243281"/>
                </a:lnTo>
                <a:lnTo>
                  <a:pt x="1904301" y="352338"/>
                </a:lnTo>
                <a:lnTo>
                  <a:pt x="2659310" y="0"/>
                </a:lnTo>
                <a:lnTo>
                  <a:pt x="4001549" y="922789"/>
                </a:lnTo>
                <a:lnTo>
                  <a:pt x="4244830" y="2046914"/>
                </a:lnTo>
                <a:lnTo>
                  <a:pt x="3078760" y="3103927"/>
                </a:lnTo>
                <a:lnTo>
                  <a:pt x="2952925" y="2306973"/>
                </a:lnTo>
                <a:lnTo>
                  <a:pt x="1459685" y="3296874"/>
                </a:lnTo>
                <a:lnTo>
                  <a:pt x="1375795" y="2273417"/>
                </a:lnTo>
                <a:lnTo>
                  <a:pt x="0" y="2348918"/>
                </a:lnTo>
                <a:lnTo>
                  <a:pt x="1551964" y="1661020"/>
                </a:lnTo>
                <a:lnTo>
                  <a:pt x="906011" y="103184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541B472-C708-4BF7-B10B-05BB2C1DD619}"/>
              </a:ext>
            </a:extLst>
          </p:cNvPr>
          <p:cNvPicPr>
            <a:picLocks noChangeAspect="1"/>
          </p:cNvPicPr>
          <p:nvPr/>
        </p:nvPicPr>
        <p:blipFill>
          <a:blip r:embed="rId2"/>
          <a:stretch>
            <a:fillRect/>
          </a:stretch>
        </p:blipFill>
        <p:spPr>
          <a:xfrm>
            <a:off x="1843456" y="5215080"/>
            <a:ext cx="5992248" cy="682104"/>
          </a:xfrm>
          <a:prstGeom prst="rect">
            <a:avLst/>
          </a:prstGeom>
        </p:spPr>
      </p:pic>
      <p:sp>
        <p:nvSpPr>
          <p:cNvPr id="11" name="Rectangle 10">
            <a:extLst>
              <a:ext uri="{FF2B5EF4-FFF2-40B4-BE49-F238E27FC236}">
                <a16:creationId xmlns:a16="http://schemas.microsoft.com/office/drawing/2014/main" id="{CE9D30E8-2324-4D06-BA8A-C139C4FA3FC2}"/>
              </a:ext>
            </a:extLst>
          </p:cNvPr>
          <p:cNvSpPr/>
          <p:nvPr/>
        </p:nvSpPr>
        <p:spPr>
          <a:xfrm>
            <a:off x="6448000" y="3584690"/>
            <a:ext cx="806631" cy="400110"/>
          </a:xfrm>
          <a:prstGeom prst="rect">
            <a:avLst/>
          </a:prstGeom>
        </p:spPr>
        <p:txBody>
          <a:bodyPr wrap="none">
            <a:spAutoFit/>
          </a:bodyPr>
          <a:lstStyle/>
          <a:p>
            <a:r>
              <a:rPr lang="en-US" altLang="ko-KR" sz="2000" dirty="0">
                <a:solidFill>
                  <a:prstClr val="black"/>
                </a:solidFill>
                <a:latin typeface="Times New Roman" panose="02020603050405020304" pitchFamily="18" charset="0"/>
                <a:ea typeface="바탕" panose="02030600000101010101" pitchFamily="18" charset="-127"/>
                <a:cs typeface="Times New Roman" panose="02020603050405020304" pitchFamily="18" charset="0"/>
              </a:rPr>
              <a:t>(</a:t>
            </a:r>
            <a:r>
              <a:rPr lang="en-US" altLang="ko-KR" sz="2000" i="1" dirty="0">
                <a:solidFill>
                  <a:prstClr val="black"/>
                </a:solidFill>
                <a:latin typeface="Times New Roman" panose="02020603050405020304" pitchFamily="18" charset="0"/>
                <a:ea typeface="바탕" panose="02030600000101010101" pitchFamily="18" charset="-127"/>
                <a:cs typeface="Times New Roman" panose="02020603050405020304" pitchFamily="18" charset="0"/>
              </a:rPr>
              <a:t>x</a:t>
            </a:r>
            <a:r>
              <a:rPr lang="en-US" altLang="ko-KR" sz="2000" i="1" baseline="-25000" dirty="0">
                <a:solidFill>
                  <a:prstClr val="black"/>
                </a:solidFill>
                <a:latin typeface="Times New Roman" panose="02020603050405020304" pitchFamily="18" charset="0"/>
                <a:ea typeface="바탕" panose="02030600000101010101" pitchFamily="18" charset="-127"/>
                <a:cs typeface="Times New Roman" panose="02020603050405020304" pitchFamily="18" charset="0"/>
              </a:rPr>
              <a:t>i</a:t>
            </a:r>
            <a:r>
              <a:rPr lang="en-US" altLang="ko-KR" sz="2000" dirty="0">
                <a:solidFill>
                  <a:prstClr val="black"/>
                </a:solidFill>
                <a:latin typeface="Times New Roman" panose="02020603050405020304" pitchFamily="18" charset="0"/>
                <a:ea typeface="바탕" panose="02030600000101010101" pitchFamily="18" charset="-127"/>
                <a:cs typeface="Times New Roman" panose="02020603050405020304" pitchFamily="18" charset="0"/>
              </a:rPr>
              <a:t>, </a:t>
            </a:r>
            <a:r>
              <a:rPr lang="en-US" altLang="ko-KR" sz="2000" i="1" dirty="0" err="1">
                <a:solidFill>
                  <a:prstClr val="black"/>
                </a:solidFill>
                <a:latin typeface="Times New Roman" panose="02020603050405020304" pitchFamily="18" charset="0"/>
                <a:ea typeface="바탕" panose="02030600000101010101" pitchFamily="18" charset="-127"/>
                <a:cs typeface="Times New Roman" panose="02020603050405020304" pitchFamily="18" charset="0"/>
              </a:rPr>
              <a:t>y</a:t>
            </a:r>
            <a:r>
              <a:rPr lang="en-US" altLang="ko-KR" sz="2000" i="1" baseline="-25000" dirty="0" err="1">
                <a:solidFill>
                  <a:prstClr val="black"/>
                </a:solidFill>
                <a:latin typeface="Times New Roman" panose="02020603050405020304" pitchFamily="18" charset="0"/>
                <a:ea typeface="바탕" panose="02030600000101010101" pitchFamily="18" charset="-127"/>
                <a:cs typeface="Times New Roman" panose="02020603050405020304" pitchFamily="18" charset="0"/>
              </a:rPr>
              <a:t>i</a:t>
            </a:r>
            <a:r>
              <a:rPr lang="en-US" altLang="ko-KR" sz="2000" dirty="0">
                <a:solidFill>
                  <a:prstClr val="black"/>
                </a:solidFill>
                <a:latin typeface="Times New Roman" panose="02020603050405020304" pitchFamily="18" charset="0"/>
                <a:ea typeface="바탕" panose="02030600000101010101" pitchFamily="18" charset="-127"/>
                <a:cs typeface="Times New Roman" panose="02020603050405020304" pitchFamily="18" charset="0"/>
              </a:rPr>
              <a:t>)</a:t>
            </a:r>
            <a:endParaRPr lang="en-US" sz="1400" dirty="0"/>
          </a:p>
        </p:txBody>
      </p:sp>
      <p:cxnSp>
        <p:nvCxnSpPr>
          <p:cNvPr id="13" name="Straight Arrow Connector 12">
            <a:extLst>
              <a:ext uri="{FF2B5EF4-FFF2-40B4-BE49-F238E27FC236}">
                <a16:creationId xmlns:a16="http://schemas.microsoft.com/office/drawing/2014/main" id="{ADD671EA-BACD-47F2-AD17-5FE7AABABDDA}"/>
              </a:ext>
            </a:extLst>
          </p:cNvPr>
          <p:cNvCxnSpPr>
            <a:cxnSpLocks/>
            <a:stCxn id="8" idx="5"/>
            <a:endCxn id="11" idx="1"/>
          </p:cNvCxnSpPr>
          <p:nvPr/>
        </p:nvCxnSpPr>
        <p:spPr>
          <a:xfrm>
            <a:off x="5729681" y="3648829"/>
            <a:ext cx="718319" cy="135916"/>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269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 물리학</a:t>
            </a:r>
            <a:endParaRPr lang="en-US"/>
          </a:p>
        </p:txBody>
      </p:sp>
      <p:sp>
        <p:nvSpPr>
          <p:cNvPr id="3" name="텍스트 개체 틀 2"/>
          <p:cNvSpPr>
            <a:spLocks noGrp="1"/>
          </p:cNvSpPr>
          <p:nvPr>
            <p:ph type="body" idx="1"/>
          </p:nvPr>
        </p:nvSpPr>
        <p:spPr/>
        <p:txBody>
          <a:bodyPr/>
          <a:lstStyle/>
          <a:p>
            <a:r>
              <a:rPr lang="ko-KR" altLang="en-US" smtClean="0"/>
              <a:t>좌표계</a:t>
            </a:r>
            <a:endParaRPr lang="en-US" altLang="ko-KR" smtClean="0"/>
          </a:p>
          <a:p>
            <a:r>
              <a:rPr lang="ko-KR" altLang="en-US" smtClean="0"/>
              <a:t>위치</a:t>
            </a:r>
            <a:r>
              <a:rPr lang="en-US" altLang="ko-KR" smtClean="0"/>
              <a:t>/</a:t>
            </a:r>
            <a:r>
              <a:rPr lang="ko-KR" altLang="en-US" smtClean="0"/>
              <a:t>속도</a:t>
            </a:r>
            <a:r>
              <a:rPr lang="en-US" altLang="ko-KR" smtClean="0"/>
              <a:t>/</a:t>
            </a:r>
            <a:r>
              <a:rPr lang="ko-KR" altLang="en-US" smtClean="0"/>
              <a:t>가속도</a:t>
            </a:r>
            <a:endParaRPr lang="en-US" altLang="ko-KR" smtClean="0"/>
          </a:p>
          <a:p>
            <a:r>
              <a:rPr lang="ko-KR" altLang="en-US" smtClean="0"/>
              <a:t>뉴톤의 운동 법칙</a:t>
            </a:r>
            <a:endParaRPr lang="en-US" altLang="ko-KR" smtClean="0"/>
          </a:p>
          <a:p>
            <a:r>
              <a:rPr lang="ko-KR" altLang="en-US" smtClean="0"/>
              <a:t>모멘텀</a:t>
            </a:r>
            <a:endParaRPr lang="en-US" altLang="ko-KR" smtClean="0"/>
          </a:p>
          <a:p>
            <a:r>
              <a:rPr lang="ko-KR" altLang="en-US" smtClean="0"/>
              <a:t>강체 운동</a:t>
            </a:r>
            <a:endParaRPr lang="en-US"/>
          </a:p>
        </p:txBody>
      </p:sp>
      <p:sp>
        <p:nvSpPr>
          <p:cNvPr id="4" name="날짜 개체 틀 3"/>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53</a:t>
            </a:fld>
            <a:endParaRPr lang="en-US"/>
          </a:p>
        </p:txBody>
      </p:sp>
    </p:spTree>
    <p:extLst>
      <p:ext uri="{BB962C8B-B14F-4D97-AF65-F5344CB8AC3E}">
        <p14:creationId xmlns:p14="http://schemas.microsoft.com/office/powerpoint/2010/main" val="3781277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6BDB-4118-4FE6-AB4A-DEC93FCC0440}"/>
              </a:ext>
            </a:extLst>
          </p:cNvPr>
          <p:cNvSpPr>
            <a:spLocks noGrp="1"/>
          </p:cNvSpPr>
          <p:nvPr>
            <p:ph type="title"/>
          </p:nvPr>
        </p:nvSpPr>
        <p:spPr/>
        <p:txBody>
          <a:bodyPr/>
          <a:lstStyle/>
          <a:p>
            <a:r>
              <a:rPr lang="ko-KR" altLang="en-US" dirty="0"/>
              <a:t>좌표계</a:t>
            </a:r>
            <a:endParaRPr lang="en-US" dirty="0"/>
          </a:p>
        </p:txBody>
      </p:sp>
      <p:sp>
        <p:nvSpPr>
          <p:cNvPr id="3" name="Text Placeholder 2">
            <a:extLst>
              <a:ext uri="{FF2B5EF4-FFF2-40B4-BE49-F238E27FC236}">
                <a16:creationId xmlns:a16="http://schemas.microsoft.com/office/drawing/2014/main" id="{D778B3B1-44B9-4643-B6EA-349C59E3609F}"/>
              </a:ext>
            </a:extLst>
          </p:cNvPr>
          <p:cNvSpPr>
            <a:spLocks noGrp="1"/>
          </p:cNvSpPr>
          <p:nvPr>
            <p:ph type="body" idx="1"/>
          </p:nvPr>
        </p:nvSpPr>
        <p:spPr/>
        <p:txBody>
          <a:bodyPr/>
          <a:lstStyle/>
          <a:p>
            <a:r>
              <a:rPr lang="en-US" dirty="0"/>
              <a:t>Cartesian </a:t>
            </a:r>
            <a:r>
              <a:rPr lang="ko-KR" altLang="en-US" dirty="0"/>
              <a:t>좌표계</a:t>
            </a:r>
            <a:endParaRPr lang="en-US" altLang="ko-KR" dirty="0"/>
          </a:p>
          <a:p>
            <a:r>
              <a:rPr lang="ko-KR" altLang="en-US" dirty="0"/>
              <a:t>실린더 좌표계</a:t>
            </a:r>
            <a:endParaRPr lang="en-US" altLang="ko-KR" dirty="0"/>
          </a:p>
          <a:p>
            <a:r>
              <a:rPr lang="ko-KR" altLang="en-US" dirty="0"/>
              <a:t>구형 좌표계</a:t>
            </a:r>
            <a:r>
              <a:rPr lang="en-US"/>
              <a:t> </a:t>
            </a:r>
            <a:endParaRPr lang="en-US" dirty="0"/>
          </a:p>
        </p:txBody>
      </p:sp>
      <p:sp>
        <p:nvSpPr>
          <p:cNvPr id="4" name="Date Placeholder 3">
            <a:extLst>
              <a:ext uri="{FF2B5EF4-FFF2-40B4-BE49-F238E27FC236}">
                <a16:creationId xmlns:a16="http://schemas.microsoft.com/office/drawing/2014/main" id="{112BF217-C696-481A-AF31-F88D0D76C773}"/>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C8BB55D5-C923-412D-B967-9E908400CAA1}"/>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B556C30-F0DB-4196-A225-C872ABCD1059}"/>
              </a:ext>
            </a:extLst>
          </p:cNvPr>
          <p:cNvSpPr>
            <a:spLocks noGrp="1"/>
          </p:cNvSpPr>
          <p:nvPr>
            <p:ph type="sldNum" sz="quarter" idx="12"/>
          </p:nvPr>
        </p:nvSpPr>
        <p:spPr/>
        <p:txBody>
          <a:bodyPr/>
          <a:lstStyle/>
          <a:p>
            <a:fld id="{AA0EB1BB-D2B3-481B-A5E1-F093F8D3CD29}" type="slidenum">
              <a:rPr lang="en-US" smtClean="0"/>
              <a:t>54</a:t>
            </a:fld>
            <a:endParaRPr lang="en-US"/>
          </a:p>
        </p:txBody>
      </p:sp>
    </p:spTree>
    <p:extLst>
      <p:ext uri="{BB962C8B-B14F-4D97-AF65-F5344CB8AC3E}">
        <p14:creationId xmlns:p14="http://schemas.microsoft.com/office/powerpoint/2010/main" val="1237346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EF14-8967-4D39-99F7-A1D263F28EF4}"/>
              </a:ext>
            </a:extLst>
          </p:cNvPr>
          <p:cNvSpPr>
            <a:spLocks noGrp="1"/>
          </p:cNvSpPr>
          <p:nvPr>
            <p:ph type="title"/>
          </p:nvPr>
        </p:nvSpPr>
        <p:spPr/>
        <p:txBody>
          <a:bodyPr/>
          <a:lstStyle/>
          <a:p>
            <a:r>
              <a:rPr lang="ko-KR" altLang="en-US" dirty="0"/>
              <a:t>좌표계</a:t>
            </a:r>
            <a:r>
              <a:rPr lang="en-US" altLang="ko-KR" dirty="0"/>
              <a:t>(Coordinate System)</a:t>
            </a:r>
            <a:endParaRPr lang="en-US" dirty="0"/>
          </a:p>
        </p:txBody>
      </p:sp>
      <p:sp>
        <p:nvSpPr>
          <p:cNvPr id="3" name="Content Placeholder 2">
            <a:extLst>
              <a:ext uri="{FF2B5EF4-FFF2-40B4-BE49-F238E27FC236}">
                <a16:creationId xmlns:a16="http://schemas.microsoft.com/office/drawing/2014/main" id="{937BA06B-9D55-498C-8EA5-0097C503ED70}"/>
              </a:ext>
            </a:extLst>
          </p:cNvPr>
          <p:cNvSpPr>
            <a:spLocks noGrp="1"/>
          </p:cNvSpPr>
          <p:nvPr>
            <p:ph idx="1"/>
          </p:nvPr>
        </p:nvSpPr>
        <p:spPr/>
        <p:txBody>
          <a:bodyPr>
            <a:normAutofit fontScale="85000" lnSpcReduction="20000"/>
          </a:bodyPr>
          <a:lstStyle/>
          <a:p>
            <a:pPr>
              <a:lnSpc>
                <a:spcPct val="120000"/>
              </a:lnSpc>
            </a:pPr>
            <a:r>
              <a:rPr lang="ko-KR" altLang="en-US" dirty="0"/>
              <a:t>좌표계 구성 요소</a:t>
            </a:r>
            <a:endParaRPr lang="en-US" altLang="ko-KR" dirty="0"/>
          </a:p>
          <a:p>
            <a:pPr lvl="1">
              <a:lnSpc>
                <a:spcPct val="120000"/>
              </a:lnSpc>
            </a:pPr>
            <a:r>
              <a:rPr lang="ko-KR" altLang="en-US" dirty="0"/>
              <a:t>원점</a:t>
            </a:r>
            <a:r>
              <a:rPr lang="en-US" altLang="ko-KR" dirty="0"/>
              <a:t>(Origin)</a:t>
            </a:r>
          </a:p>
          <a:p>
            <a:pPr lvl="1">
              <a:lnSpc>
                <a:spcPct val="120000"/>
              </a:lnSpc>
            </a:pPr>
            <a:r>
              <a:rPr lang="ko-KR" altLang="en-US" dirty="0"/>
              <a:t>축</a:t>
            </a:r>
            <a:r>
              <a:rPr lang="en-US" altLang="ko-KR" dirty="0"/>
              <a:t>(Axis)</a:t>
            </a:r>
          </a:p>
          <a:p>
            <a:pPr lvl="1">
              <a:lnSpc>
                <a:spcPct val="120000"/>
              </a:lnSpc>
            </a:pPr>
            <a:r>
              <a:rPr lang="ko-KR" altLang="en-US" dirty="0"/>
              <a:t>단위 벡터</a:t>
            </a:r>
            <a:r>
              <a:rPr lang="en-US" altLang="ko-KR" dirty="0"/>
              <a:t>(Unit Vector)</a:t>
            </a:r>
          </a:p>
          <a:p>
            <a:pPr>
              <a:lnSpc>
                <a:spcPct val="120000"/>
              </a:lnSpc>
            </a:pPr>
            <a:r>
              <a:rPr lang="ko-KR" altLang="en-US" dirty="0"/>
              <a:t>좌표계 종류</a:t>
            </a:r>
            <a:endParaRPr lang="en-US" altLang="ko-KR" dirty="0"/>
          </a:p>
          <a:p>
            <a:pPr lvl="1">
              <a:lnSpc>
                <a:spcPct val="120000"/>
              </a:lnSpc>
            </a:pPr>
            <a:r>
              <a:rPr lang="ko-KR" altLang="en-US" dirty="0"/>
              <a:t>직각 좌표계</a:t>
            </a:r>
            <a:endParaRPr lang="en-US" altLang="ko-KR" dirty="0"/>
          </a:p>
          <a:p>
            <a:pPr lvl="1">
              <a:lnSpc>
                <a:spcPct val="120000"/>
              </a:lnSpc>
            </a:pPr>
            <a:r>
              <a:rPr lang="ko-KR" altLang="en-US" dirty="0"/>
              <a:t>원통 좌표계</a:t>
            </a:r>
            <a:endParaRPr lang="en-US" altLang="ko-KR" dirty="0"/>
          </a:p>
          <a:p>
            <a:pPr lvl="2">
              <a:lnSpc>
                <a:spcPct val="120000"/>
              </a:lnSpc>
            </a:pPr>
            <a:r>
              <a:rPr lang="ko-KR" altLang="en-US" dirty="0"/>
              <a:t>극 좌표계 </a:t>
            </a:r>
            <a:r>
              <a:rPr lang="en-US" altLang="ko-KR" dirty="0"/>
              <a:t>: 2</a:t>
            </a:r>
            <a:r>
              <a:rPr lang="ko-KR" altLang="en-US" dirty="0"/>
              <a:t>차원 원통 좌표계</a:t>
            </a:r>
            <a:endParaRPr lang="en-US" altLang="ko-KR" dirty="0"/>
          </a:p>
          <a:p>
            <a:pPr lvl="1">
              <a:lnSpc>
                <a:spcPct val="120000"/>
              </a:lnSpc>
            </a:pPr>
            <a:r>
              <a:rPr lang="ko-KR" altLang="en-US" dirty="0"/>
              <a:t>구형 좌표계</a:t>
            </a:r>
            <a:endParaRPr lang="en-US" altLang="ko-KR" dirty="0"/>
          </a:p>
          <a:p>
            <a:pPr>
              <a:lnSpc>
                <a:spcPct val="120000"/>
              </a:lnSpc>
            </a:pPr>
            <a:r>
              <a:rPr lang="en-US" dirty="0">
                <a:hlinkClick r:id="rId2"/>
              </a:rPr>
              <a:t>http://www.ee.iitm.ac.in/~ee11b038/docs/co-ordinate%20systems.pdf</a:t>
            </a:r>
            <a:endParaRPr lang="en-US" altLang="ko-KR" dirty="0"/>
          </a:p>
          <a:p>
            <a:pPr lvl="1">
              <a:lnSpc>
                <a:spcPct val="120000"/>
              </a:lnSpc>
            </a:pPr>
            <a:endParaRPr lang="en-US" dirty="0"/>
          </a:p>
        </p:txBody>
      </p:sp>
      <p:sp>
        <p:nvSpPr>
          <p:cNvPr id="4" name="Date Placeholder 3">
            <a:extLst>
              <a:ext uri="{FF2B5EF4-FFF2-40B4-BE49-F238E27FC236}">
                <a16:creationId xmlns:a16="http://schemas.microsoft.com/office/drawing/2014/main" id="{DEED6B1F-1E32-4C79-86A3-7C873336E7F2}"/>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26E42C37-FBA2-40EC-AC6D-327B2DEA7BC9}"/>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6446314E-C5EA-4886-954A-A312567D7646}"/>
              </a:ext>
            </a:extLst>
          </p:cNvPr>
          <p:cNvSpPr>
            <a:spLocks noGrp="1"/>
          </p:cNvSpPr>
          <p:nvPr>
            <p:ph type="sldNum" sz="quarter" idx="12"/>
          </p:nvPr>
        </p:nvSpPr>
        <p:spPr/>
        <p:txBody>
          <a:bodyPr/>
          <a:lstStyle/>
          <a:p>
            <a:fld id="{AA0EB1BB-D2B3-481B-A5E1-F093F8D3CD29}" type="slidenum">
              <a:rPr lang="en-US" smtClean="0"/>
              <a:t>55</a:t>
            </a:fld>
            <a:endParaRPr lang="en-US"/>
          </a:p>
        </p:txBody>
      </p:sp>
    </p:spTree>
    <p:extLst>
      <p:ext uri="{BB962C8B-B14F-4D97-AF65-F5344CB8AC3E}">
        <p14:creationId xmlns:p14="http://schemas.microsoft.com/office/powerpoint/2010/main" val="3431725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CFCB-AE49-41AD-98D8-F8EC41FFE937}"/>
              </a:ext>
            </a:extLst>
          </p:cNvPr>
          <p:cNvSpPr>
            <a:spLocks noGrp="1"/>
          </p:cNvSpPr>
          <p:nvPr>
            <p:ph type="title"/>
          </p:nvPr>
        </p:nvSpPr>
        <p:spPr/>
        <p:txBody>
          <a:bodyPr>
            <a:noAutofit/>
          </a:bodyPr>
          <a:lstStyle/>
          <a:p>
            <a:r>
              <a:rPr lang="ko-KR" altLang="en-US" sz="3600" dirty="0"/>
              <a:t>직각 좌표계</a:t>
            </a:r>
            <a:r>
              <a:rPr lang="en-US" altLang="ko-KR" sz="3600" dirty="0"/>
              <a:t>(Cartesian Coordinate System)</a:t>
            </a:r>
            <a:endParaRPr lang="en-US" sz="3600" dirty="0"/>
          </a:p>
        </p:txBody>
      </p:sp>
      <p:sp>
        <p:nvSpPr>
          <p:cNvPr id="3" name="Content Placeholder 2">
            <a:extLst>
              <a:ext uri="{FF2B5EF4-FFF2-40B4-BE49-F238E27FC236}">
                <a16:creationId xmlns:a16="http://schemas.microsoft.com/office/drawing/2014/main" id="{9A38FC64-F0E3-443A-9D2A-C7E06B1AD4F6}"/>
              </a:ext>
            </a:extLst>
          </p:cNvPr>
          <p:cNvSpPr>
            <a:spLocks noGrp="1"/>
          </p:cNvSpPr>
          <p:nvPr>
            <p:ph idx="1"/>
          </p:nvPr>
        </p:nvSpPr>
        <p:spPr>
          <a:xfrm>
            <a:off x="681038" y="1255270"/>
            <a:ext cx="8543925" cy="2085485"/>
          </a:xfrm>
        </p:spPr>
        <p:txBody>
          <a:bodyPr>
            <a:normAutofit fontScale="70000" lnSpcReduction="20000"/>
          </a:bodyPr>
          <a:lstStyle/>
          <a:p>
            <a:pPr>
              <a:lnSpc>
                <a:spcPct val="120000"/>
              </a:lnSpc>
            </a:pPr>
            <a:r>
              <a:rPr lang="ko-KR" altLang="en-US" dirty="0"/>
              <a:t>프랑스의 수학자 데카르트가 발명</a:t>
            </a:r>
            <a:endParaRPr lang="en-US" altLang="ko-KR" dirty="0"/>
          </a:p>
          <a:p>
            <a:pPr>
              <a:lnSpc>
                <a:spcPct val="120000"/>
              </a:lnSpc>
            </a:pPr>
            <a:r>
              <a:rPr lang="ko-KR" altLang="en-US" dirty="0"/>
              <a:t>직각 좌표계는 극좌표계 등 다른 좌표계와 달리</a:t>
            </a:r>
            <a:r>
              <a:rPr lang="en-US" altLang="ko-KR" dirty="0"/>
              <a:t>, </a:t>
            </a:r>
            <a:r>
              <a:rPr lang="ko-KR" altLang="en-US" dirty="0"/>
              <a:t>임의의 차원으로 쉽게 일반화할 수 있다</a:t>
            </a:r>
            <a:r>
              <a:rPr lang="en-US" altLang="ko-KR" dirty="0"/>
              <a:t>.</a:t>
            </a:r>
          </a:p>
          <a:p>
            <a:pPr>
              <a:lnSpc>
                <a:spcPct val="120000"/>
              </a:lnSpc>
            </a:pPr>
            <a:r>
              <a:rPr lang="ko-KR" altLang="en-US" dirty="0"/>
              <a:t>직각 좌표계는 나타내는 대상이 평행 이동에 대한 대칭을 가질 때 유용하나</a:t>
            </a:r>
            <a:r>
              <a:rPr lang="en-US" altLang="ko-KR" dirty="0"/>
              <a:t>, </a:t>
            </a:r>
            <a:r>
              <a:rPr lang="ko-KR" altLang="en-US" dirty="0"/>
              <a:t>회전 대칭 등 다른 꼴의 대칭은 쉽게 나타내지 못한다</a:t>
            </a:r>
            <a:r>
              <a:rPr lang="en-US" altLang="ko-KR" dirty="0"/>
              <a:t>. </a:t>
            </a:r>
            <a:endParaRPr lang="en-US" dirty="0"/>
          </a:p>
        </p:txBody>
      </p:sp>
      <p:sp>
        <p:nvSpPr>
          <p:cNvPr id="4" name="Date Placeholder 3">
            <a:extLst>
              <a:ext uri="{FF2B5EF4-FFF2-40B4-BE49-F238E27FC236}">
                <a16:creationId xmlns:a16="http://schemas.microsoft.com/office/drawing/2014/main" id="{1C57CBA4-CCAA-4C20-AEB7-84214BC9A854}"/>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13338DA4-ED88-4DE5-A9F7-EC980E383463}"/>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04C26719-B8D6-47AE-A5A7-AA25675865FC}"/>
              </a:ext>
            </a:extLst>
          </p:cNvPr>
          <p:cNvSpPr>
            <a:spLocks noGrp="1"/>
          </p:cNvSpPr>
          <p:nvPr>
            <p:ph type="sldNum" sz="quarter" idx="12"/>
          </p:nvPr>
        </p:nvSpPr>
        <p:spPr/>
        <p:txBody>
          <a:bodyPr/>
          <a:lstStyle/>
          <a:p>
            <a:fld id="{AA0EB1BB-D2B3-481B-A5E1-F093F8D3CD29}" type="slidenum">
              <a:rPr lang="en-US" smtClean="0"/>
              <a:t>56</a:t>
            </a:fld>
            <a:endParaRPr lang="en-US"/>
          </a:p>
        </p:txBody>
      </p:sp>
      <p:pic>
        <p:nvPicPr>
          <p:cNvPr id="9" name="Picture 8">
            <a:extLst>
              <a:ext uri="{FF2B5EF4-FFF2-40B4-BE49-F238E27FC236}">
                <a16:creationId xmlns:a16="http://schemas.microsoft.com/office/drawing/2014/main" id="{4DAF896A-DA12-41CA-9C4C-EBEAE3D034A8}"/>
              </a:ext>
            </a:extLst>
          </p:cNvPr>
          <p:cNvPicPr>
            <a:picLocks noChangeAspect="1"/>
          </p:cNvPicPr>
          <p:nvPr/>
        </p:nvPicPr>
        <p:blipFill>
          <a:blip r:embed="rId2"/>
          <a:stretch>
            <a:fillRect/>
          </a:stretch>
        </p:blipFill>
        <p:spPr>
          <a:xfrm>
            <a:off x="3080657" y="3340755"/>
            <a:ext cx="3343275" cy="2583134"/>
          </a:xfrm>
          <a:prstGeom prst="rect">
            <a:avLst/>
          </a:prstGeom>
        </p:spPr>
      </p:pic>
    </p:spTree>
    <p:extLst>
      <p:ext uri="{BB962C8B-B14F-4D97-AF65-F5344CB8AC3E}">
        <p14:creationId xmlns:p14="http://schemas.microsoft.com/office/powerpoint/2010/main" val="2548098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CAE3-227D-426F-933A-4AE98807D178}"/>
              </a:ext>
            </a:extLst>
          </p:cNvPr>
          <p:cNvSpPr>
            <a:spLocks noGrp="1"/>
          </p:cNvSpPr>
          <p:nvPr>
            <p:ph type="title"/>
          </p:nvPr>
        </p:nvSpPr>
        <p:spPr/>
        <p:txBody>
          <a:bodyPr>
            <a:noAutofit/>
          </a:bodyPr>
          <a:lstStyle/>
          <a:p>
            <a:r>
              <a:rPr lang="ko-KR" altLang="en-US" sz="3200" dirty="0"/>
              <a:t>극 좌표계</a:t>
            </a:r>
            <a:r>
              <a:rPr lang="en-US" altLang="ko-KR" sz="3200" dirty="0"/>
              <a:t>(</a:t>
            </a:r>
            <a:r>
              <a:rPr lang="en-US" sz="3200" dirty="0"/>
              <a:t>Polar coordinate system)</a:t>
            </a:r>
          </a:p>
        </p:txBody>
      </p:sp>
      <p:sp>
        <p:nvSpPr>
          <p:cNvPr id="3" name="Content Placeholder 2">
            <a:extLst>
              <a:ext uri="{FF2B5EF4-FFF2-40B4-BE49-F238E27FC236}">
                <a16:creationId xmlns:a16="http://schemas.microsoft.com/office/drawing/2014/main" id="{4768D580-C3C6-4E86-A3A3-A3EC6825F951}"/>
              </a:ext>
            </a:extLst>
          </p:cNvPr>
          <p:cNvSpPr>
            <a:spLocks noGrp="1"/>
          </p:cNvSpPr>
          <p:nvPr>
            <p:ph idx="1"/>
          </p:nvPr>
        </p:nvSpPr>
        <p:spPr>
          <a:xfrm>
            <a:off x="681038" y="1255271"/>
            <a:ext cx="8543925" cy="2100325"/>
          </a:xfrm>
        </p:spPr>
        <p:txBody>
          <a:bodyPr>
            <a:normAutofit fontScale="77500" lnSpcReduction="20000"/>
          </a:bodyPr>
          <a:lstStyle/>
          <a:p>
            <a:pPr>
              <a:lnSpc>
                <a:spcPct val="120000"/>
              </a:lnSpc>
            </a:pPr>
            <a:r>
              <a:rPr lang="ko-KR" altLang="en-US" dirty="0"/>
              <a:t>평면 위의 위치를 각도와 거리를 써서 나타낸다</a:t>
            </a:r>
            <a:r>
              <a:rPr lang="en-US" altLang="ko-KR" dirty="0"/>
              <a:t>.</a:t>
            </a:r>
          </a:p>
          <a:p>
            <a:pPr>
              <a:lnSpc>
                <a:spcPct val="120000"/>
              </a:lnSpc>
            </a:pPr>
            <a:r>
              <a:rPr lang="ko-KR" altLang="en-US" dirty="0"/>
              <a:t>극좌표계는 두 점 사이의 관계가 각이나 거리로 쉽게 표현한다</a:t>
            </a:r>
            <a:r>
              <a:rPr lang="en-US" altLang="ko-KR" dirty="0"/>
              <a:t>.</a:t>
            </a:r>
          </a:p>
          <a:p>
            <a:pPr>
              <a:lnSpc>
                <a:spcPct val="120000"/>
              </a:lnSpc>
            </a:pPr>
            <a:r>
              <a:rPr lang="ko-KR" altLang="en-US" dirty="0"/>
              <a:t>직교 좌표계에서는 삼각함수로 복잡하게 나타나는 관계가 극좌표계에서는 간단하게 표현된다</a:t>
            </a:r>
            <a:r>
              <a:rPr lang="en-US" altLang="ko-KR" dirty="0"/>
              <a:t>.</a:t>
            </a:r>
            <a:endParaRPr lang="en-US" dirty="0"/>
          </a:p>
        </p:txBody>
      </p:sp>
      <p:sp>
        <p:nvSpPr>
          <p:cNvPr id="4" name="Date Placeholder 3">
            <a:extLst>
              <a:ext uri="{FF2B5EF4-FFF2-40B4-BE49-F238E27FC236}">
                <a16:creationId xmlns:a16="http://schemas.microsoft.com/office/drawing/2014/main" id="{09599C21-F198-473B-8035-A3011577EF4C}"/>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CECB4F8B-FE85-4D49-A08C-46D6A9CA3713}"/>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B6B445DD-6442-4E7E-BDFC-692F18649A24}"/>
              </a:ext>
            </a:extLst>
          </p:cNvPr>
          <p:cNvSpPr>
            <a:spLocks noGrp="1"/>
          </p:cNvSpPr>
          <p:nvPr>
            <p:ph type="sldNum" sz="quarter" idx="12"/>
          </p:nvPr>
        </p:nvSpPr>
        <p:spPr/>
        <p:txBody>
          <a:bodyPr/>
          <a:lstStyle/>
          <a:p>
            <a:fld id="{AA0EB1BB-D2B3-481B-A5E1-F093F8D3CD29}" type="slidenum">
              <a:rPr lang="en-US" smtClean="0"/>
              <a:t>57</a:t>
            </a:fld>
            <a:endParaRPr lang="en-US"/>
          </a:p>
        </p:txBody>
      </p:sp>
      <p:pic>
        <p:nvPicPr>
          <p:cNvPr id="1026" name="Picture 2" descr="https://upload.wikimedia.org/wikipedia/commons/thumb/1/13/Polar_graph_paper.svg/250px-Polar_graph_paper.svg.png">
            <a:extLst>
              <a:ext uri="{FF2B5EF4-FFF2-40B4-BE49-F238E27FC236}">
                <a16:creationId xmlns:a16="http://schemas.microsoft.com/office/drawing/2014/main" id="{40DE4305-02F6-4F34-8CB0-2E9C345BC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860" y="3218572"/>
            <a:ext cx="2990971" cy="2990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ê·¹ ì¢íê³">
            <a:extLst>
              <a:ext uri="{FF2B5EF4-FFF2-40B4-BE49-F238E27FC236}">
                <a16:creationId xmlns:a16="http://schemas.microsoft.com/office/drawing/2014/main" id="{A886999C-182E-406A-A991-B939007F1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139" y="3445776"/>
            <a:ext cx="3252001" cy="253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90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CAE3-227D-426F-933A-4AE98807D178}"/>
              </a:ext>
            </a:extLst>
          </p:cNvPr>
          <p:cNvSpPr>
            <a:spLocks noGrp="1"/>
          </p:cNvSpPr>
          <p:nvPr>
            <p:ph type="title"/>
          </p:nvPr>
        </p:nvSpPr>
        <p:spPr/>
        <p:txBody>
          <a:bodyPr>
            <a:noAutofit/>
          </a:bodyPr>
          <a:lstStyle/>
          <a:p>
            <a:r>
              <a:rPr lang="ko-KR" altLang="en-US" sz="3200" dirty="0"/>
              <a:t>원통 좌표계</a:t>
            </a:r>
            <a:r>
              <a:rPr lang="en-US" altLang="ko-KR" sz="3200" dirty="0"/>
              <a:t>(</a:t>
            </a:r>
            <a:r>
              <a:rPr lang="en-US" sz="3200" dirty="0"/>
              <a:t>Cylindrical coordinate system)</a:t>
            </a:r>
          </a:p>
        </p:txBody>
      </p:sp>
      <p:sp>
        <p:nvSpPr>
          <p:cNvPr id="3" name="Content Placeholder 2">
            <a:extLst>
              <a:ext uri="{FF2B5EF4-FFF2-40B4-BE49-F238E27FC236}">
                <a16:creationId xmlns:a16="http://schemas.microsoft.com/office/drawing/2014/main" id="{4768D580-C3C6-4E86-A3A3-A3EC6825F951}"/>
              </a:ext>
            </a:extLst>
          </p:cNvPr>
          <p:cNvSpPr>
            <a:spLocks noGrp="1"/>
          </p:cNvSpPr>
          <p:nvPr>
            <p:ph idx="1"/>
          </p:nvPr>
        </p:nvSpPr>
        <p:spPr>
          <a:xfrm>
            <a:off x="681038" y="1255271"/>
            <a:ext cx="8543925" cy="1680876"/>
          </a:xfrm>
        </p:spPr>
        <p:txBody>
          <a:bodyPr/>
          <a:lstStyle/>
          <a:p>
            <a:r>
              <a:rPr lang="ko-KR" altLang="en-US" dirty="0"/>
              <a:t>원통좌표계 </a:t>
            </a:r>
            <a:r>
              <a:rPr lang="en-US" altLang="ko-KR" dirty="0"/>
              <a:t>(cylindrical coordinate system)</a:t>
            </a:r>
            <a:r>
              <a:rPr lang="ko-KR" altLang="en-US" dirty="0"/>
              <a:t>는  극좌표계에 평면에서부터의 높이</a:t>
            </a:r>
            <a:r>
              <a:rPr lang="en-US" altLang="ko-KR" dirty="0"/>
              <a:t> z</a:t>
            </a:r>
            <a:r>
              <a:rPr lang="ko-KR" altLang="en-US" dirty="0"/>
              <a:t>를 더해</a:t>
            </a:r>
            <a:r>
              <a:rPr lang="en-US" altLang="ko-KR" dirty="0"/>
              <a:t>, (r,</a:t>
            </a:r>
            <a:r>
              <a:rPr lang="el-GR" dirty="0"/>
              <a:t> θ</a:t>
            </a:r>
            <a:r>
              <a:rPr lang="en-US" altLang="ko-KR" dirty="0"/>
              <a:t>, z)</a:t>
            </a:r>
            <a:r>
              <a:rPr lang="ko-KR" altLang="en-US" dirty="0"/>
              <a:t> 로 이루어지는 좌표계이다</a:t>
            </a:r>
            <a:r>
              <a:rPr lang="en-US" altLang="ko-KR" dirty="0"/>
              <a:t>.</a:t>
            </a:r>
            <a:endParaRPr lang="en-US" dirty="0"/>
          </a:p>
        </p:txBody>
      </p:sp>
      <p:sp>
        <p:nvSpPr>
          <p:cNvPr id="4" name="Date Placeholder 3">
            <a:extLst>
              <a:ext uri="{FF2B5EF4-FFF2-40B4-BE49-F238E27FC236}">
                <a16:creationId xmlns:a16="http://schemas.microsoft.com/office/drawing/2014/main" id="{09599C21-F198-473B-8035-A3011577EF4C}"/>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CECB4F8B-FE85-4D49-A08C-46D6A9CA3713}"/>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B6B445DD-6442-4E7E-BDFC-692F18649A24}"/>
              </a:ext>
            </a:extLst>
          </p:cNvPr>
          <p:cNvSpPr>
            <a:spLocks noGrp="1"/>
          </p:cNvSpPr>
          <p:nvPr>
            <p:ph type="sldNum" sz="quarter" idx="12"/>
          </p:nvPr>
        </p:nvSpPr>
        <p:spPr/>
        <p:txBody>
          <a:bodyPr/>
          <a:lstStyle/>
          <a:p>
            <a:fld id="{AA0EB1BB-D2B3-481B-A5E1-F093F8D3CD29}" type="slidenum">
              <a:rPr lang="en-US" smtClean="0"/>
              <a:t>58</a:t>
            </a:fld>
            <a:endParaRPr lang="en-US"/>
          </a:p>
        </p:txBody>
      </p:sp>
      <p:pic>
        <p:nvPicPr>
          <p:cNvPr id="2054" name="Picture 6" descr="CylindricalCoordinates">
            <a:extLst>
              <a:ext uri="{FF2B5EF4-FFF2-40B4-BE49-F238E27FC236}">
                <a16:creationId xmlns:a16="http://schemas.microsoft.com/office/drawing/2014/main" id="{A8A78DE3-2CB1-4E87-A0CB-B79A087D0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061" y="2733619"/>
            <a:ext cx="2505952" cy="309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1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921E-4101-439B-987B-E784C737D254}"/>
              </a:ext>
            </a:extLst>
          </p:cNvPr>
          <p:cNvSpPr>
            <a:spLocks noGrp="1"/>
          </p:cNvSpPr>
          <p:nvPr>
            <p:ph type="title"/>
          </p:nvPr>
        </p:nvSpPr>
        <p:spPr/>
        <p:txBody>
          <a:bodyPr>
            <a:noAutofit/>
          </a:bodyPr>
          <a:lstStyle/>
          <a:p>
            <a:r>
              <a:rPr lang="ko-KR" altLang="en-US" sz="3600" dirty="0"/>
              <a:t>구형 좌표계</a:t>
            </a:r>
            <a:r>
              <a:rPr lang="en-US" altLang="ko-KR" sz="3600" dirty="0"/>
              <a:t>(</a:t>
            </a:r>
            <a:r>
              <a:rPr lang="en-US" sz="3600" dirty="0"/>
              <a:t>Spherical Coordinate System </a:t>
            </a:r>
            <a:r>
              <a:rPr lang="en-US" altLang="ko-KR" sz="3600" dirty="0"/>
              <a:t>)</a:t>
            </a:r>
            <a:endParaRPr lang="en-US" sz="3600" dirty="0"/>
          </a:p>
        </p:txBody>
      </p:sp>
      <p:sp>
        <p:nvSpPr>
          <p:cNvPr id="3" name="Content Placeholder 2">
            <a:extLst>
              <a:ext uri="{FF2B5EF4-FFF2-40B4-BE49-F238E27FC236}">
                <a16:creationId xmlns:a16="http://schemas.microsoft.com/office/drawing/2014/main" id="{C4538DFF-0552-434A-9193-52009D718734}"/>
              </a:ext>
            </a:extLst>
          </p:cNvPr>
          <p:cNvSpPr>
            <a:spLocks noGrp="1"/>
          </p:cNvSpPr>
          <p:nvPr>
            <p:ph idx="1"/>
          </p:nvPr>
        </p:nvSpPr>
        <p:spPr>
          <a:xfrm>
            <a:off x="681038" y="1255271"/>
            <a:ext cx="8543925" cy="1429206"/>
          </a:xfrm>
        </p:spPr>
        <p:txBody>
          <a:bodyPr>
            <a:normAutofit/>
          </a:bodyPr>
          <a:lstStyle/>
          <a:p>
            <a:r>
              <a:rPr lang="ko-KR" altLang="en-US" dirty="0"/>
              <a:t>구형 좌표계는 구 대칭이 나타나는 문제에서 유용하다</a:t>
            </a:r>
            <a:r>
              <a:rPr lang="en-US" altLang="ko-KR" dirty="0"/>
              <a:t>.</a:t>
            </a:r>
            <a:endParaRPr lang="en-US" dirty="0"/>
          </a:p>
        </p:txBody>
      </p:sp>
      <p:sp>
        <p:nvSpPr>
          <p:cNvPr id="4" name="Date Placeholder 3">
            <a:extLst>
              <a:ext uri="{FF2B5EF4-FFF2-40B4-BE49-F238E27FC236}">
                <a16:creationId xmlns:a16="http://schemas.microsoft.com/office/drawing/2014/main" id="{C5B0EF5C-CDF3-4D65-9D61-46CA81368BF4}"/>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882B5AED-5318-479C-80A0-E17AF35B3187}"/>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F5DBBBE1-4277-47E6-9C04-B7C37CD4FCB9}"/>
              </a:ext>
            </a:extLst>
          </p:cNvPr>
          <p:cNvSpPr>
            <a:spLocks noGrp="1"/>
          </p:cNvSpPr>
          <p:nvPr>
            <p:ph type="sldNum" sz="quarter" idx="12"/>
          </p:nvPr>
        </p:nvSpPr>
        <p:spPr/>
        <p:txBody>
          <a:bodyPr/>
          <a:lstStyle/>
          <a:p>
            <a:fld id="{AA0EB1BB-D2B3-481B-A5E1-F093F8D3CD29}" type="slidenum">
              <a:rPr lang="en-US" smtClean="0"/>
              <a:t>59</a:t>
            </a:fld>
            <a:endParaRPr lang="en-US"/>
          </a:p>
        </p:txBody>
      </p:sp>
      <p:pic>
        <p:nvPicPr>
          <p:cNvPr id="7" name="Picture 6">
            <a:extLst>
              <a:ext uri="{FF2B5EF4-FFF2-40B4-BE49-F238E27FC236}">
                <a16:creationId xmlns:a16="http://schemas.microsoft.com/office/drawing/2014/main" id="{2AF95036-CF4F-4EAF-ACF2-B0C95B72F01C}"/>
              </a:ext>
            </a:extLst>
          </p:cNvPr>
          <p:cNvPicPr>
            <a:picLocks noChangeAspect="1"/>
          </p:cNvPicPr>
          <p:nvPr/>
        </p:nvPicPr>
        <p:blipFill>
          <a:blip r:embed="rId2"/>
          <a:stretch>
            <a:fillRect/>
          </a:stretch>
        </p:blipFill>
        <p:spPr>
          <a:xfrm>
            <a:off x="5884418" y="2991658"/>
            <a:ext cx="3340544" cy="2583809"/>
          </a:xfrm>
          <a:prstGeom prst="rect">
            <a:avLst/>
          </a:prstGeom>
        </p:spPr>
      </p:pic>
      <p:pic>
        <p:nvPicPr>
          <p:cNvPr id="3086" name="Picture 14" descr="SphericalCoordinates">
            <a:extLst>
              <a:ext uri="{FF2B5EF4-FFF2-40B4-BE49-F238E27FC236}">
                <a16:creationId xmlns:a16="http://schemas.microsoft.com/office/drawing/2014/main" id="{12E948AE-15F3-468B-8D7D-FDE6BDD8C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08" y="2297877"/>
            <a:ext cx="3880204" cy="3751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79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3260-56F3-41C7-9F44-19B6FA8AAB8B}"/>
              </a:ext>
            </a:extLst>
          </p:cNvPr>
          <p:cNvSpPr>
            <a:spLocks noGrp="1"/>
          </p:cNvSpPr>
          <p:nvPr>
            <p:ph type="title"/>
          </p:nvPr>
        </p:nvSpPr>
        <p:spPr/>
        <p:txBody>
          <a:bodyPr/>
          <a:lstStyle/>
          <a:p>
            <a:r>
              <a:rPr lang="ko-KR" altLang="en-US" dirty="0"/>
              <a:t>자율 </a:t>
            </a:r>
            <a:r>
              <a:rPr lang="ko-KR" altLang="en-US"/>
              <a:t>비행 기술</a:t>
            </a:r>
            <a:r>
              <a:rPr lang="en-US" altLang="ko-KR"/>
              <a:t> </a:t>
            </a:r>
            <a:r>
              <a:rPr lang="ko-KR" altLang="en-US"/>
              <a:t>발전 추세</a:t>
            </a:r>
            <a:endParaRPr lang="en-US" dirty="0"/>
          </a:p>
        </p:txBody>
      </p:sp>
      <p:sp>
        <p:nvSpPr>
          <p:cNvPr id="4" name="Date Placeholder 3">
            <a:extLst>
              <a:ext uri="{FF2B5EF4-FFF2-40B4-BE49-F238E27FC236}">
                <a16:creationId xmlns:a16="http://schemas.microsoft.com/office/drawing/2014/main" id="{078652DB-DB73-43EC-B8A4-35104E83AA84}"/>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2B1CDC34-F889-494C-92A7-BCAF6B8EA3E1}"/>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32824CD0-A7BF-458C-89A5-0F4670CC5936}"/>
              </a:ext>
            </a:extLst>
          </p:cNvPr>
          <p:cNvSpPr>
            <a:spLocks noGrp="1"/>
          </p:cNvSpPr>
          <p:nvPr>
            <p:ph type="sldNum" sz="quarter" idx="12"/>
          </p:nvPr>
        </p:nvSpPr>
        <p:spPr/>
        <p:txBody>
          <a:bodyPr/>
          <a:lstStyle/>
          <a:p>
            <a:fld id="{AA0EB1BB-D2B3-481B-A5E1-F093F8D3CD29}" type="slidenum">
              <a:rPr lang="en-US" smtClean="0"/>
              <a:t>6</a:t>
            </a:fld>
            <a:endParaRPr lang="en-US"/>
          </a:p>
        </p:txBody>
      </p:sp>
      <p:pic>
        <p:nvPicPr>
          <p:cNvPr id="12" name="Picture 2" descr="https://px4.io/wp-content/uploads/2014/04/1_10_September.png">
            <a:extLst>
              <a:ext uri="{FF2B5EF4-FFF2-40B4-BE49-F238E27FC236}">
                <a16:creationId xmlns:a16="http://schemas.microsoft.com/office/drawing/2014/main" id="{DD14EBCE-F58A-4ABC-BB6D-03ACEF2CCF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24375"/>
            <a:ext cx="8543925" cy="478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54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15BB-CFBD-4050-A2E8-079D814C07C6}"/>
              </a:ext>
            </a:extLst>
          </p:cNvPr>
          <p:cNvSpPr>
            <a:spLocks noGrp="1"/>
          </p:cNvSpPr>
          <p:nvPr>
            <p:ph type="title"/>
          </p:nvPr>
        </p:nvSpPr>
        <p:spPr/>
        <p:txBody>
          <a:bodyPr>
            <a:noAutofit/>
          </a:bodyPr>
          <a:lstStyle/>
          <a:p>
            <a:r>
              <a:rPr lang="ko-KR" altLang="en-US" sz="3200" b="0" dirty="0"/>
              <a:t>타원 원통 좌표</a:t>
            </a:r>
            <a:r>
              <a:rPr lang="en-US" altLang="ko-KR" sz="3200" b="0" dirty="0"/>
              <a:t>(</a:t>
            </a:r>
            <a:r>
              <a:rPr lang="en-US" sz="3200" b="0" dirty="0"/>
              <a:t>Elliptic Cylindrical Coordinates)</a:t>
            </a:r>
            <a:endParaRPr lang="en-US" sz="3200" dirty="0"/>
          </a:p>
        </p:txBody>
      </p:sp>
      <p:sp>
        <p:nvSpPr>
          <p:cNvPr id="4" name="Date Placeholder 3">
            <a:extLst>
              <a:ext uri="{FF2B5EF4-FFF2-40B4-BE49-F238E27FC236}">
                <a16:creationId xmlns:a16="http://schemas.microsoft.com/office/drawing/2014/main" id="{A6559C8E-38D0-41C8-A953-853D058B1A82}"/>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28271795-A2B3-4C3B-BDBB-92344DDDB8B7}"/>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652F493-3104-4DA2-BBD8-D49BF924D3F1}"/>
              </a:ext>
            </a:extLst>
          </p:cNvPr>
          <p:cNvSpPr>
            <a:spLocks noGrp="1"/>
          </p:cNvSpPr>
          <p:nvPr>
            <p:ph type="sldNum" sz="quarter" idx="12"/>
          </p:nvPr>
        </p:nvSpPr>
        <p:spPr/>
        <p:txBody>
          <a:bodyPr/>
          <a:lstStyle/>
          <a:p>
            <a:fld id="{AA0EB1BB-D2B3-481B-A5E1-F093F8D3CD29}" type="slidenum">
              <a:rPr lang="en-US" smtClean="0"/>
              <a:t>60</a:t>
            </a:fld>
            <a:endParaRPr lang="en-US"/>
          </a:p>
        </p:txBody>
      </p:sp>
      <p:pic>
        <p:nvPicPr>
          <p:cNvPr id="4098" name="Picture 2" descr="EllipticCylindricalCoord">
            <a:extLst>
              <a:ext uri="{FF2B5EF4-FFF2-40B4-BE49-F238E27FC236}">
                <a16:creationId xmlns:a16="http://schemas.microsoft.com/office/drawing/2014/main" id="{39D63A1F-24A0-416F-87A7-25D617FA3F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8475" y="1552851"/>
            <a:ext cx="5110948" cy="443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6BDB-4118-4FE6-AB4A-DEC93FCC0440}"/>
              </a:ext>
            </a:extLst>
          </p:cNvPr>
          <p:cNvSpPr>
            <a:spLocks noGrp="1"/>
          </p:cNvSpPr>
          <p:nvPr>
            <p:ph type="title"/>
          </p:nvPr>
        </p:nvSpPr>
        <p:spPr/>
        <p:txBody>
          <a:bodyPr/>
          <a:lstStyle/>
          <a:p>
            <a:r>
              <a:rPr lang="ko-KR" altLang="en-US" dirty="0"/>
              <a:t>위치</a:t>
            </a:r>
            <a:r>
              <a:rPr lang="en-US" altLang="ko-KR" dirty="0"/>
              <a:t>/</a:t>
            </a:r>
            <a:r>
              <a:rPr lang="ko-KR" altLang="en-US" dirty="0"/>
              <a:t>속도</a:t>
            </a:r>
            <a:r>
              <a:rPr lang="en-US" altLang="ko-KR" dirty="0"/>
              <a:t>/</a:t>
            </a:r>
            <a:r>
              <a:rPr lang="ko-KR" altLang="en-US" dirty="0"/>
              <a:t>가속도</a:t>
            </a:r>
            <a:endParaRPr lang="en-US" dirty="0"/>
          </a:p>
        </p:txBody>
      </p:sp>
      <p:sp>
        <p:nvSpPr>
          <p:cNvPr id="3" name="Text Placeholder 2">
            <a:extLst>
              <a:ext uri="{FF2B5EF4-FFF2-40B4-BE49-F238E27FC236}">
                <a16:creationId xmlns:a16="http://schemas.microsoft.com/office/drawing/2014/main" id="{D778B3B1-44B9-4643-B6EA-349C59E3609F}"/>
              </a:ext>
            </a:extLst>
          </p:cNvPr>
          <p:cNvSpPr>
            <a:spLocks noGrp="1"/>
          </p:cNvSpPr>
          <p:nvPr>
            <p:ph type="body" idx="1"/>
          </p:nvPr>
        </p:nvSpPr>
        <p:spPr/>
        <p:txBody>
          <a:bodyPr/>
          <a:lstStyle/>
          <a:p>
            <a:r>
              <a:rPr lang="en-US" dirty="0"/>
              <a:t> </a:t>
            </a:r>
          </a:p>
        </p:txBody>
      </p:sp>
      <p:sp>
        <p:nvSpPr>
          <p:cNvPr id="4" name="Date Placeholder 3">
            <a:extLst>
              <a:ext uri="{FF2B5EF4-FFF2-40B4-BE49-F238E27FC236}">
                <a16:creationId xmlns:a16="http://schemas.microsoft.com/office/drawing/2014/main" id="{112BF217-C696-481A-AF31-F88D0D76C773}"/>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C8BB55D5-C923-412D-B967-9E908400CAA1}"/>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B556C30-F0DB-4196-A225-C872ABCD1059}"/>
              </a:ext>
            </a:extLst>
          </p:cNvPr>
          <p:cNvSpPr>
            <a:spLocks noGrp="1"/>
          </p:cNvSpPr>
          <p:nvPr>
            <p:ph type="sldNum" sz="quarter" idx="12"/>
          </p:nvPr>
        </p:nvSpPr>
        <p:spPr/>
        <p:txBody>
          <a:bodyPr/>
          <a:lstStyle/>
          <a:p>
            <a:fld id="{AA0EB1BB-D2B3-481B-A5E1-F093F8D3CD29}" type="slidenum">
              <a:rPr lang="en-US" smtClean="0"/>
              <a:t>61</a:t>
            </a:fld>
            <a:endParaRPr lang="en-US"/>
          </a:p>
        </p:txBody>
      </p:sp>
    </p:spTree>
    <p:extLst>
      <p:ext uri="{BB962C8B-B14F-4D97-AF65-F5344CB8AC3E}">
        <p14:creationId xmlns:p14="http://schemas.microsoft.com/office/powerpoint/2010/main" val="397480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F5E3-7348-4420-BDB4-00C5AE43FD25}"/>
              </a:ext>
            </a:extLst>
          </p:cNvPr>
          <p:cNvSpPr>
            <a:spLocks noGrp="1"/>
          </p:cNvSpPr>
          <p:nvPr>
            <p:ph type="title"/>
          </p:nvPr>
        </p:nvSpPr>
        <p:spPr/>
        <p:txBody>
          <a:bodyPr/>
          <a:lstStyle/>
          <a:p>
            <a:r>
              <a:rPr lang="ko-KR" altLang="en-US" dirty="0"/>
              <a:t>위치</a:t>
            </a:r>
            <a:r>
              <a:rPr lang="en-US" altLang="ko-KR" dirty="0"/>
              <a:t>/</a:t>
            </a:r>
            <a:r>
              <a:rPr lang="ko-KR" altLang="en-US" dirty="0"/>
              <a:t>속도</a:t>
            </a:r>
            <a:r>
              <a:rPr lang="en-US" altLang="ko-KR" dirty="0"/>
              <a:t>/</a:t>
            </a:r>
            <a:r>
              <a:rPr lang="ko-KR" altLang="en-US" dirty="0"/>
              <a:t>가속도</a:t>
            </a:r>
            <a:endParaRPr lang="en-US" dirty="0"/>
          </a:p>
        </p:txBody>
      </p:sp>
      <p:sp>
        <p:nvSpPr>
          <p:cNvPr id="3" name="Content Placeholder 2">
            <a:extLst>
              <a:ext uri="{FF2B5EF4-FFF2-40B4-BE49-F238E27FC236}">
                <a16:creationId xmlns:a16="http://schemas.microsoft.com/office/drawing/2014/main" id="{CB11470D-CAA3-479B-941F-6E69E38A59F5}"/>
              </a:ext>
            </a:extLst>
          </p:cNvPr>
          <p:cNvSpPr>
            <a:spLocks noGrp="1"/>
          </p:cNvSpPr>
          <p:nvPr>
            <p:ph idx="1"/>
          </p:nvPr>
        </p:nvSpPr>
        <p:spPr>
          <a:xfrm>
            <a:off x="681038" y="1255271"/>
            <a:ext cx="8543925" cy="1219481"/>
          </a:xfrm>
        </p:spPr>
        <p:txBody>
          <a:bodyPr/>
          <a:lstStyle/>
          <a:p>
            <a:r>
              <a:rPr lang="ko-KR" altLang="en-US" dirty="0"/>
              <a:t>위치의 단위 변화량은 속도이다</a:t>
            </a:r>
            <a:r>
              <a:rPr lang="en-US" altLang="ko-KR" dirty="0"/>
              <a:t>.</a:t>
            </a:r>
          </a:p>
          <a:p>
            <a:r>
              <a:rPr lang="ko-KR" altLang="en-US" dirty="0"/>
              <a:t>속도의 단위 변화량은 가속도이다</a:t>
            </a:r>
            <a:r>
              <a:rPr lang="en-US" altLang="ko-KR" dirty="0"/>
              <a:t>.</a:t>
            </a:r>
            <a:endParaRPr lang="en-US" dirty="0"/>
          </a:p>
        </p:txBody>
      </p:sp>
      <p:sp>
        <p:nvSpPr>
          <p:cNvPr id="4" name="Date Placeholder 3">
            <a:extLst>
              <a:ext uri="{FF2B5EF4-FFF2-40B4-BE49-F238E27FC236}">
                <a16:creationId xmlns:a16="http://schemas.microsoft.com/office/drawing/2014/main" id="{B2E7951B-7655-474D-B14C-F2EFE556EA41}"/>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F1CC25E7-78B9-48CD-B8FE-CA294636F88F}"/>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D4F816F4-557B-469A-A678-7AB488CBB2EF}"/>
              </a:ext>
            </a:extLst>
          </p:cNvPr>
          <p:cNvSpPr>
            <a:spLocks noGrp="1"/>
          </p:cNvSpPr>
          <p:nvPr>
            <p:ph type="sldNum" sz="quarter" idx="12"/>
          </p:nvPr>
        </p:nvSpPr>
        <p:spPr/>
        <p:txBody>
          <a:bodyPr/>
          <a:lstStyle/>
          <a:p>
            <a:fld id="{AA0EB1BB-D2B3-481B-A5E1-F093F8D3CD29}" type="slidenum">
              <a:rPr lang="en-US" smtClean="0"/>
              <a:t>62</a:t>
            </a:fld>
            <a:endParaRPr lang="en-US"/>
          </a:p>
        </p:txBody>
      </p:sp>
      <p:pic>
        <p:nvPicPr>
          <p:cNvPr id="7" name="Picture 6">
            <a:extLst>
              <a:ext uri="{FF2B5EF4-FFF2-40B4-BE49-F238E27FC236}">
                <a16:creationId xmlns:a16="http://schemas.microsoft.com/office/drawing/2014/main" id="{24881AD0-0150-4592-8745-CDC5C00F969B}"/>
              </a:ext>
            </a:extLst>
          </p:cNvPr>
          <p:cNvPicPr>
            <a:picLocks noChangeAspect="1"/>
          </p:cNvPicPr>
          <p:nvPr/>
        </p:nvPicPr>
        <p:blipFill>
          <a:blip r:embed="rId2"/>
          <a:stretch>
            <a:fillRect/>
          </a:stretch>
        </p:blipFill>
        <p:spPr>
          <a:xfrm>
            <a:off x="3061282" y="2894773"/>
            <a:ext cx="3783435" cy="2976952"/>
          </a:xfrm>
          <a:prstGeom prst="rect">
            <a:avLst/>
          </a:prstGeom>
        </p:spPr>
      </p:pic>
    </p:spTree>
    <p:extLst>
      <p:ext uri="{BB962C8B-B14F-4D97-AF65-F5344CB8AC3E}">
        <p14:creationId xmlns:p14="http://schemas.microsoft.com/office/powerpoint/2010/main" val="1784868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6F6E-6BDD-4C25-9DF9-CB2579F4296A}"/>
              </a:ext>
            </a:extLst>
          </p:cNvPr>
          <p:cNvSpPr>
            <a:spLocks noGrp="1"/>
          </p:cNvSpPr>
          <p:nvPr>
            <p:ph type="title"/>
          </p:nvPr>
        </p:nvSpPr>
        <p:spPr/>
        <p:txBody>
          <a:bodyPr/>
          <a:lstStyle/>
          <a:p>
            <a:r>
              <a:rPr lang="ko-KR" altLang="en-US" dirty="0"/>
              <a:t>위치</a:t>
            </a:r>
            <a:endParaRPr lang="en-US" dirty="0"/>
          </a:p>
        </p:txBody>
      </p:sp>
      <p:sp>
        <p:nvSpPr>
          <p:cNvPr id="3" name="Content Placeholder 2">
            <a:extLst>
              <a:ext uri="{FF2B5EF4-FFF2-40B4-BE49-F238E27FC236}">
                <a16:creationId xmlns:a16="http://schemas.microsoft.com/office/drawing/2014/main" id="{2C944C3D-0829-4AB9-B5E8-BFB6AF14C166}"/>
              </a:ext>
            </a:extLst>
          </p:cNvPr>
          <p:cNvSpPr>
            <a:spLocks noGrp="1"/>
          </p:cNvSpPr>
          <p:nvPr>
            <p:ph idx="1"/>
          </p:nvPr>
        </p:nvSpPr>
        <p:spPr>
          <a:xfrm>
            <a:off x="681038" y="1255271"/>
            <a:ext cx="8543925" cy="892311"/>
          </a:xfrm>
        </p:spPr>
        <p:txBody>
          <a:bodyPr>
            <a:normAutofit fontScale="92500" lnSpcReduction="20000"/>
          </a:bodyPr>
          <a:lstStyle/>
          <a:p>
            <a:r>
              <a:rPr lang="ko-KR" altLang="en-US" dirty="0"/>
              <a:t>물체의 위치가 </a:t>
            </a:r>
            <a:r>
              <a:rPr lang="en-US" altLang="ko-KR" b="1" i="1" dirty="0"/>
              <a:t>P</a:t>
            </a:r>
            <a:r>
              <a:rPr lang="en-US" altLang="ko-KR" baseline="-25000" dirty="0"/>
              <a:t>1</a:t>
            </a:r>
            <a:r>
              <a:rPr lang="ko-KR" altLang="en-US" dirty="0"/>
              <a:t>에서 </a:t>
            </a:r>
            <a:r>
              <a:rPr lang="en-US" altLang="ko-KR" b="1" i="1" dirty="0"/>
              <a:t>P</a:t>
            </a:r>
            <a:r>
              <a:rPr lang="en-US" altLang="ko-KR" baseline="-25000" dirty="0"/>
              <a:t>2 </a:t>
            </a:r>
            <a:r>
              <a:rPr lang="ko-KR" altLang="en-US" dirty="0"/>
              <a:t>로 시간에 따라 변화한다</a:t>
            </a:r>
            <a:r>
              <a:rPr lang="en-US" altLang="ko-KR" dirty="0"/>
              <a:t>.</a:t>
            </a:r>
          </a:p>
          <a:p>
            <a:r>
              <a:rPr lang="ko-KR" altLang="en-US"/>
              <a:t>변위</a:t>
            </a:r>
            <a:r>
              <a:rPr lang="ko-KR" altLang="en-US" i="1"/>
              <a:t> </a:t>
            </a:r>
            <a:r>
              <a:rPr lang="en-US" altLang="ko-KR" i="1"/>
              <a:t>∆</a:t>
            </a:r>
            <a:r>
              <a:rPr lang="en-US" altLang="ko-KR" b="1" i="1" dirty="0"/>
              <a:t>r</a:t>
            </a:r>
            <a:r>
              <a:rPr lang="ko-KR" altLang="en-US" dirty="0"/>
              <a:t>은 위치 변화량이다</a:t>
            </a:r>
            <a:r>
              <a:rPr lang="en-US" altLang="ko-KR" dirty="0"/>
              <a:t>.</a:t>
            </a:r>
            <a:endParaRPr lang="en-US" dirty="0"/>
          </a:p>
        </p:txBody>
      </p:sp>
      <p:sp>
        <p:nvSpPr>
          <p:cNvPr id="4" name="Date Placeholder 3">
            <a:extLst>
              <a:ext uri="{FF2B5EF4-FFF2-40B4-BE49-F238E27FC236}">
                <a16:creationId xmlns:a16="http://schemas.microsoft.com/office/drawing/2014/main" id="{8D335B68-B0F9-40F3-BA85-75CA5720E38A}"/>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57525AB8-0558-4409-9B71-C3640C5FC326}"/>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B71AC061-F62A-4A63-BE99-B4F7DE13C29A}"/>
              </a:ext>
            </a:extLst>
          </p:cNvPr>
          <p:cNvSpPr>
            <a:spLocks noGrp="1"/>
          </p:cNvSpPr>
          <p:nvPr>
            <p:ph type="sldNum" sz="quarter" idx="12"/>
          </p:nvPr>
        </p:nvSpPr>
        <p:spPr/>
        <p:txBody>
          <a:bodyPr/>
          <a:lstStyle/>
          <a:p>
            <a:fld id="{AA0EB1BB-D2B3-481B-A5E1-F093F8D3CD29}" type="slidenum">
              <a:rPr lang="en-US" smtClean="0"/>
              <a:t>63</a:t>
            </a:fld>
            <a:endParaRPr lang="en-US"/>
          </a:p>
        </p:txBody>
      </p:sp>
      <p:pic>
        <p:nvPicPr>
          <p:cNvPr id="7" name="Picture 6">
            <a:extLst>
              <a:ext uri="{FF2B5EF4-FFF2-40B4-BE49-F238E27FC236}">
                <a16:creationId xmlns:a16="http://schemas.microsoft.com/office/drawing/2014/main" id="{F3CE9786-04DB-4864-B37F-0EBE1925EB10}"/>
              </a:ext>
            </a:extLst>
          </p:cNvPr>
          <p:cNvPicPr>
            <a:picLocks noChangeAspect="1"/>
          </p:cNvPicPr>
          <p:nvPr/>
        </p:nvPicPr>
        <p:blipFill>
          <a:blip r:embed="rId2"/>
          <a:stretch>
            <a:fillRect/>
          </a:stretch>
        </p:blipFill>
        <p:spPr>
          <a:xfrm>
            <a:off x="1166446" y="2632809"/>
            <a:ext cx="4449245" cy="3238316"/>
          </a:xfrm>
          <a:prstGeom prst="rect">
            <a:avLst/>
          </a:prstGeom>
        </p:spPr>
      </p:pic>
      <p:pic>
        <p:nvPicPr>
          <p:cNvPr id="8" name="Picture 7">
            <a:extLst>
              <a:ext uri="{FF2B5EF4-FFF2-40B4-BE49-F238E27FC236}">
                <a16:creationId xmlns:a16="http://schemas.microsoft.com/office/drawing/2014/main" id="{66B4313E-6330-4B31-8DC5-153432213E60}"/>
              </a:ext>
            </a:extLst>
          </p:cNvPr>
          <p:cNvPicPr>
            <a:picLocks noChangeAspect="1"/>
          </p:cNvPicPr>
          <p:nvPr/>
        </p:nvPicPr>
        <p:blipFill>
          <a:blip r:embed="rId3"/>
          <a:stretch>
            <a:fillRect/>
          </a:stretch>
        </p:blipFill>
        <p:spPr>
          <a:xfrm>
            <a:off x="5462335" y="3105308"/>
            <a:ext cx="3277219" cy="2732332"/>
          </a:xfrm>
          <a:prstGeom prst="rect">
            <a:avLst/>
          </a:prstGeom>
        </p:spPr>
      </p:pic>
    </p:spTree>
    <p:extLst>
      <p:ext uri="{BB962C8B-B14F-4D97-AF65-F5344CB8AC3E}">
        <p14:creationId xmlns:p14="http://schemas.microsoft.com/office/powerpoint/2010/main" val="3360783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0EDFF-9206-4533-AA79-DC540BC29EBC}"/>
              </a:ext>
            </a:extLst>
          </p:cNvPr>
          <p:cNvSpPr>
            <a:spLocks noGrp="1"/>
          </p:cNvSpPr>
          <p:nvPr>
            <p:ph type="title"/>
          </p:nvPr>
        </p:nvSpPr>
        <p:spPr/>
        <p:txBody>
          <a:bodyPr/>
          <a:lstStyle/>
          <a:p>
            <a:r>
              <a:rPr lang="ko-KR" altLang="en-US" dirty="0"/>
              <a:t>속도</a:t>
            </a:r>
            <a:endParaRPr lang="en-US" dirty="0"/>
          </a:p>
        </p:txBody>
      </p:sp>
      <p:sp>
        <p:nvSpPr>
          <p:cNvPr id="3" name="Content Placeholder 2">
            <a:extLst>
              <a:ext uri="{FF2B5EF4-FFF2-40B4-BE49-F238E27FC236}">
                <a16:creationId xmlns:a16="http://schemas.microsoft.com/office/drawing/2014/main" id="{75E4D990-8E35-4FC6-A7AB-52EABC8DED70}"/>
              </a:ext>
            </a:extLst>
          </p:cNvPr>
          <p:cNvSpPr>
            <a:spLocks noGrp="1"/>
          </p:cNvSpPr>
          <p:nvPr>
            <p:ph idx="1"/>
          </p:nvPr>
        </p:nvSpPr>
        <p:spPr>
          <a:xfrm>
            <a:off x="681038" y="1255271"/>
            <a:ext cx="8543925" cy="1219481"/>
          </a:xfrm>
        </p:spPr>
        <p:txBody>
          <a:bodyPr/>
          <a:lstStyle/>
          <a:p>
            <a:r>
              <a:rPr lang="ko-KR" altLang="en-US" dirty="0"/>
              <a:t>속도는 위치의 미분값이다</a:t>
            </a:r>
            <a:r>
              <a:rPr lang="en-US" altLang="ko-KR" dirty="0"/>
              <a:t>.</a:t>
            </a:r>
          </a:p>
          <a:p>
            <a:r>
              <a:rPr lang="ko-KR" altLang="en-US" dirty="0"/>
              <a:t>속도는 위치의 단위 변화량이다</a:t>
            </a:r>
            <a:r>
              <a:rPr lang="en-US" altLang="ko-KR" dirty="0"/>
              <a:t>.</a:t>
            </a:r>
            <a:endParaRPr lang="en-US" dirty="0"/>
          </a:p>
        </p:txBody>
      </p:sp>
      <p:sp>
        <p:nvSpPr>
          <p:cNvPr id="4" name="Date Placeholder 3">
            <a:extLst>
              <a:ext uri="{FF2B5EF4-FFF2-40B4-BE49-F238E27FC236}">
                <a16:creationId xmlns:a16="http://schemas.microsoft.com/office/drawing/2014/main" id="{00983CD8-EB75-4835-A97A-95D935836E48}"/>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3480ADF1-980A-4D9D-A7FA-DC317961F401}"/>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4E5E3F52-BD62-4183-9724-D90726A76932}"/>
              </a:ext>
            </a:extLst>
          </p:cNvPr>
          <p:cNvSpPr>
            <a:spLocks noGrp="1"/>
          </p:cNvSpPr>
          <p:nvPr>
            <p:ph type="sldNum" sz="quarter" idx="12"/>
          </p:nvPr>
        </p:nvSpPr>
        <p:spPr/>
        <p:txBody>
          <a:bodyPr/>
          <a:lstStyle/>
          <a:p>
            <a:fld id="{AA0EB1BB-D2B3-481B-A5E1-F093F8D3CD29}" type="slidenum">
              <a:rPr lang="en-US" smtClean="0"/>
              <a:t>64</a:t>
            </a:fld>
            <a:endParaRPr lang="en-US"/>
          </a:p>
        </p:txBody>
      </p:sp>
      <p:pic>
        <p:nvPicPr>
          <p:cNvPr id="8" name="Picture 7">
            <a:extLst>
              <a:ext uri="{FF2B5EF4-FFF2-40B4-BE49-F238E27FC236}">
                <a16:creationId xmlns:a16="http://schemas.microsoft.com/office/drawing/2014/main" id="{B917C7F8-00A4-44DA-BC72-3FDD02C524F4}"/>
              </a:ext>
            </a:extLst>
          </p:cNvPr>
          <p:cNvPicPr>
            <a:picLocks noChangeAspect="1"/>
          </p:cNvPicPr>
          <p:nvPr/>
        </p:nvPicPr>
        <p:blipFill>
          <a:blip r:embed="rId2"/>
          <a:stretch>
            <a:fillRect/>
          </a:stretch>
        </p:blipFill>
        <p:spPr>
          <a:xfrm>
            <a:off x="1183224" y="2934235"/>
            <a:ext cx="2440531" cy="266849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DFFC1B7-683F-4C2E-82CF-FEB678A4088F}"/>
                  </a:ext>
                </a:extLst>
              </p:cNvPr>
              <p:cNvSpPr txBox="1"/>
              <p:nvPr/>
            </p:nvSpPr>
            <p:spPr>
              <a:xfrm>
                <a:off x="4708999" y="3599646"/>
                <a:ext cx="3653051"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𝒗</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ea typeface="Cambria Math" panose="02040503050406030204" pitchFamily="18" charset="0"/>
                        </a:rPr>
                        <m:t>≡</m:t>
                      </m:r>
                      <m:f>
                        <m:fPr>
                          <m:ctrlPr>
                            <a:rPr lang="en-US" sz="3200" i="1" smtClean="0">
                              <a:latin typeface="Cambria Math" panose="02040503050406030204" pitchFamily="18" charset="0"/>
                            </a:rPr>
                          </m:ctrlPr>
                        </m:fPr>
                        <m:num>
                          <m:r>
                            <a:rPr lang="en-US" sz="3200" i="1" smtClean="0">
                              <a:latin typeface="Cambria Math" panose="02040503050406030204" pitchFamily="18" charset="0"/>
                            </a:rPr>
                            <m:t>𝑑</m:t>
                          </m:r>
                          <m:r>
                            <a:rPr lang="en-US" sz="3200" b="1" i="1" smtClean="0">
                              <a:latin typeface="Cambria Math" panose="02040503050406030204" pitchFamily="18" charset="0"/>
                            </a:rPr>
                            <m:t>𝒓</m:t>
                          </m:r>
                        </m:num>
                        <m:den>
                          <m:r>
                            <a:rPr lang="en-US" sz="3200" i="1" smtClean="0">
                              <a:latin typeface="Cambria Math" panose="02040503050406030204" pitchFamily="18" charset="0"/>
                            </a:rPr>
                            <m:t>𝑑</m:t>
                          </m:r>
                          <m:r>
                            <a:rPr lang="en-US" sz="3200" b="0" i="1" smtClean="0">
                              <a:latin typeface="Cambria Math" panose="02040503050406030204" pitchFamily="18" charset="0"/>
                            </a:rPr>
                            <m:t>𝑡</m:t>
                          </m:r>
                        </m:den>
                      </m:f>
                      <m:r>
                        <a:rPr lang="en-US" sz="3200" b="0" i="1" smtClean="0">
                          <a:latin typeface="Cambria Math" panose="02040503050406030204" pitchFamily="18" charset="0"/>
                        </a:rPr>
                        <m:t>=</m:t>
                      </m:r>
                      <m:func>
                        <m:funcPr>
                          <m:ctrlPr>
                            <a:rPr lang="pt-BR" sz="3200" b="0" i="1" smtClean="0">
                              <a:latin typeface="Cambria Math" panose="02040503050406030204" pitchFamily="18" charset="0"/>
                            </a:rPr>
                          </m:ctrlPr>
                        </m:funcPr>
                        <m:fName>
                          <m:limLow>
                            <m:limLowPr>
                              <m:ctrlPr>
                                <a:rPr lang="pt-BR" sz="3200" b="0" i="1" smtClean="0">
                                  <a:latin typeface="Cambria Math" panose="02040503050406030204" pitchFamily="18" charset="0"/>
                                </a:rPr>
                              </m:ctrlPr>
                            </m:limLowPr>
                            <m:e>
                              <m:r>
                                <m:rPr>
                                  <m:sty m:val="p"/>
                                </m:rPr>
                                <a:rPr lang="pt-BR" sz="3200" b="0" i="0" smtClean="0">
                                  <a:latin typeface="Cambria Math" panose="02040503050406030204" pitchFamily="18" charset="0"/>
                                </a:rPr>
                                <m:t>lim</m:t>
                              </m:r>
                            </m:e>
                            <m:lim>
                              <m:r>
                                <a:rPr lang="pt-BR"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rPr>
                                <m:t>𝑡</m:t>
                              </m:r>
                              <m:r>
                                <a:rPr lang="pt-BR" sz="3200" b="0" i="1" smtClean="0">
                                  <a:latin typeface="Cambria Math" panose="02040503050406030204" pitchFamily="18" charset="0"/>
                                </a:rPr>
                                <m:t>→</m:t>
                              </m:r>
                              <m:r>
                                <a:rPr lang="en-US" sz="3200" b="0" i="1" smtClean="0">
                                  <a:latin typeface="Cambria Math" panose="02040503050406030204" pitchFamily="18" charset="0"/>
                                </a:rPr>
                                <m:t>0</m:t>
                              </m:r>
                            </m:lim>
                          </m:limLow>
                        </m:fName>
                        <m:e>
                          <m:f>
                            <m:fPr>
                              <m:ctrlPr>
                                <a:rPr lang="pt-BR" sz="3200" b="0" i="1" smtClean="0">
                                  <a:latin typeface="Cambria Math" panose="02040503050406030204" pitchFamily="18" charset="0"/>
                                </a:rPr>
                              </m:ctrlPr>
                            </m:fPr>
                            <m:num>
                              <m:r>
                                <m:rPr>
                                  <m:sty m:val="p"/>
                                </m:rPr>
                                <a:rPr lang="el-GR" sz="3200" b="0" i="0" smtClean="0">
                                  <a:latin typeface="Cambria Math" panose="02040503050406030204" pitchFamily="18" charset="0"/>
                                </a:rPr>
                                <m:t>Δ</m:t>
                              </m:r>
                              <m:r>
                                <a:rPr lang="en-US" sz="3200" b="1" i="1" smtClean="0">
                                  <a:latin typeface="Cambria Math" panose="02040503050406030204" pitchFamily="18" charset="0"/>
                                </a:rPr>
                                <m:t>𝒓</m:t>
                              </m:r>
                            </m:num>
                            <m:den>
                              <m:r>
                                <m:rPr>
                                  <m:sty m:val="p"/>
                                </m:rPr>
                                <a:rPr lang="el-GR" sz="3200" b="0" i="0" smtClean="0">
                                  <a:latin typeface="Cambria Math" panose="02040503050406030204" pitchFamily="18" charset="0"/>
                                </a:rPr>
                                <m:t>Δ</m:t>
                              </m:r>
                              <m:r>
                                <a:rPr lang="en-US" sz="3200" b="0" i="1" smtClean="0">
                                  <a:latin typeface="Cambria Math" panose="02040503050406030204" pitchFamily="18" charset="0"/>
                                </a:rPr>
                                <m:t>𝑡</m:t>
                              </m:r>
                            </m:den>
                          </m:f>
                        </m:e>
                      </m:func>
                    </m:oMath>
                  </m:oMathPara>
                </a14:m>
                <a:endParaRPr lang="en-US" sz="3200" dirty="0"/>
              </a:p>
            </p:txBody>
          </p:sp>
        </mc:Choice>
        <mc:Fallback xmlns="">
          <p:sp>
            <p:nvSpPr>
              <p:cNvPr id="9" name="TextBox 8">
                <a:extLst>
                  <a:ext uri="{FF2B5EF4-FFF2-40B4-BE49-F238E27FC236}">
                    <a16:creationId xmlns:a16="http://schemas.microsoft.com/office/drawing/2014/main" id="{4DFFC1B7-683F-4C2E-82CF-FEB678A4088F}"/>
                  </a:ext>
                </a:extLst>
              </p:cNvPr>
              <p:cNvSpPr txBox="1">
                <a:spLocks noRot="1" noChangeAspect="1" noMove="1" noResize="1" noEditPoints="1" noAdjustHandles="1" noChangeArrowheads="1" noChangeShapeType="1" noTextEdit="1"/>
              </p:cNvSpPr>
              <p:nvPr/>
            </p:nvSpPr>
            <p:spPr>
              <a:xfrm>
                <a:off x="4708999" y="3599646"/>
                <a:ext cx="3653051" cy="9350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4346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6B27-4068-4D14-BF91-E22EDD828889}"/>
              </a:ext>
            </a:extLst>
          </p:cNvPr>
          <p:cNvSpPr>
            <a:spLocks noGrp="1"/>
          </p:cNvSpPr>
          <p:nvPr>
            <p:ph type="title"/>
          </p:nvPr>
        </p:nvSpPr>
        <p:spPr/>
        <p:txBody>
          <a:bodyPr/>
          <a:lstStyle/>
          <a:p>
            <a:r>
              <a:rPr lang="ko-KR" altLang="en-US" dirty="0"/>
              <a:t>가속도</a:t>
            </a:r>
            <a:endParaRPr lang="en-US" dirty="0"/>
          </a:p>
        </p:txBody>
      </p:sp>
      <p:sp>
        <p:nvSpPr>
          <p:cNvPr id="3" name="Content Placeholder 2">
            <a:extLst>
              <a:ext uri="{FF2B5EF4-FFF2-40B4-BE49-F238E27FC236}">
                <a16:creationId xmlns:a16="http://schemas.microsoft.com/office/drawing/2014/main" id="{92B8695E-4E34-4797-808C-597CCE4A0E4C}"/>
              </a:ext>
            </a:extLst>
          </p:cNvPr>
          <p:cNvSpPr>
            <a:spLocks noGrp="1"/>
          </p:cNvSpPr>
          <p:nvPr>
            <p:ph idx="1"/>
          </p:nvPr>
        </p:nvSpPr>
        <p:spPr>
          <a:xfrm>
            <a:off x="681038" y="1255271"/>
            <a:ext cx="8543925" cy="1219481"/>
          </a:xfrm>
        </p:spPr>
        <p:txBody>
          <a:bodyPr/>
          <a:lstStyle/>
          <a:p>
            <a:r>
              <a:rPr lang="ko-KR" altLang="en-US" dirty="0"/>
              <a:t>가속도는 속도의 미분값이다</a:t>
            </a:r>
            <a:r>
              <a:rPr lang="en-US" altLang="ko-KR" dirty="0"/>
              <a:t>.</a:t>
            </a:r>
          </a:p>
          <a:p>
            <a:r>
              <a:rPr lang="ko-KR" altLang="en-US" dirty="0"/>
              <a:t>가속도는 속도의 단위 변화량이다</a:t>
            </a:r>
            <a:r>
              <a:rPr lang="en-US" altLang="ko-KR" dirty="0"/>
              <a:t>.</a:t>
            </a:r>
            <a:endParaRPr lang="en-US" dirty="0"/>
          </a:p>
        </p:txBody>
      </p:sp>
      <p:sp>
        <p:nvSpPr>
          <p:cNvPr id="4" name="Date Placeholder 3">
            <a:extLst>
              <a:ext uri="{FF2B5EF4-FFF2-40B4-BE49-F238E27FC236}">
                <a16:creationId xmlns:a16="http://schemas.microsoft.com/office/drawing/2014/main" id="{A488AE17-201C-4DDF-B853-CA6929D46349}"/>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98C44264-51A0-463B-8229-6DB8BBC56A0C}"/>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25465A51-2B44-485E-81E6-319C1F3AD082}"/>
              </a:ext>
            </a:extLst>
          </p:cNvPr>
          <p:cNvSpPr>
            <a:spLocks noGrp="1"/>
          </p:cNvSpPr>
          <p:nvPr>
            <p:ph type="sldNum" sz="quarter" idx="12"/>
          </p:nvPr>
        </p:nvSpPr>
        <p:spPr/>
        <p:txBody>
          <a:bodyPr/>
          <a:lstStyle/>
          <a:p>
            <a:fld id="{AA0EB1BB-D2B3-481B-A5E1-F093F8D3CD29}" type="slidenum">
              <a:rPr lang="en-US" smtClean="0"/>
              <a:t>65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D4DBE2-2D03-473D-84E7-D445256F46C2}"/>
                  </a:ext>
                </a:extLst>
              </p:cNvPr>
              <p:cNvSpPr txBox="1"/>
              <p:nvPr/>
            </p:nvSpPr>
            <p:spPr>
              <a:xfrm>
                <a:off x="2561417" y="3331423"/>
                <a:ext cx="3401700"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𝒂</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r>
                        <a:rPr lang="en-US" sz="3600" b="0" i="1" smtClean="0">
                          <a:latin typeface="Cambria Math" panose="02040503050406030204" pitchFamily="18" charset="0"/>
                          <a:ea typeface="Cambria Math" panose="02040503050406030204" pitchFamily="18" charset="0"/>
                        </a:rPr>
                        <m:t>≡</m:t>
                      </m:r>
                      <m:f>
                        <m:fPr>
                          <m:ctrlPr>
                            <a:rPr lang="en-US" sz="3600" i="1" smtClean="0">
                              <a:latin typeface="Cambria Math" panose="02040503050406030204" pitchFamily="18" charset="0"/>
                            </a:rPr>
                          </m:ctrlPr>
                        </m:fPr>
                        <m:num>
                          <m:r>
                            <a:rPr lang="en-US" sz="3600" i="1" smtClean="0">
                              <a:latin typeface="Cambria Math" panose="02040503050406030204" pitchFamily="18" charset="0"/>
                            </a:rPr>
                            <m:t>𝑑</m:t>
                          </m:r>
                          <m:r>
                            <a:rPr lang="en-US" sz="3600" b="1" i="1" smtClean="0">
                              <a:latin typeface="Cambria Math" panose="02040503050406030204" pitchFamily="18" charset="0"/>
                            </a:rPr>
                            <m:t>𝒗</m:t>
                          </m:r>
                        </m:num>
                        <m:den>
                          <m:r>
                            <a:rPr lang="en-US" sz="3600" i="1" smtClean="0">
                              <a:latin typeface="Cambria Math" panose="02040503050406030204" pitchFamily="18" charset="0"/>
                            </a:rPr>
                            <m:t>𝑑</m:t>
                          </m:r>
                          <m:r>
                            <a:rPr lang="en-US" sz="3600" b="0" i="1" smtClean="0">
                              <a:latin typeface="Cambria Math" panose="02040503050406030204" pitchFamily="18" charset="0"/>
                            </a:rPr>
                            <m:t>𝑡</m:t>
                          </m:r>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b="0" i="1" baseline="30000" smtClean="0">
                              <a:latin typeface="Cambria Math" panose="02040503050406030204" pitchFamily="18" charset="0"/>
                            </a:rPr>
                            <m:t>2</m:t>
                          </m:r>
                          <m:r>
                            <a:rPr lang="en-US" sz="3600" b="1" i="1" smtClean="0">
                              <a:latin typeface="Cambria Math" panose="02040503050406030204" pitchFamily="18" charset="0"/>
                            </a:rPr>
                            <m:t>𝒓</m:t>
                          </m:r>
                        </m:num>
                        <m:den>
                          <m:r>
                            <a:rPr lang="en-US" sz="3600" i="1">
                              <a:latin typeface="Cambria Math" panose="02040503050406030204" pitchFamily="18" charset="0"/>
                            </a:rPr>
                            <m:t>𝑑𝑡</m:t>
                          </m:r>
                          <m:r>
                            <a:rPr lang="en-US" sz="3600" b="0" i="1" baseline="30000" smtClean="0">
                              <a:latin typeface="Cambria Math" panose="02040503050406030204" pitchFamily="18" charset="0"/>
                            </a:rPr>
                            <m:t>2</m:t>
                          </m:r>
                        </m:den>
                      </m:f>
                    </m:oMath>
                  </m:oMathPara>
                </a14:m>
                <a:endParaRPr lang="en-US" sz="3600" dirty="0"/>
              </a:p>
            </p:txBody>
          </p:sp>
        </mc:Choice>
        <mc:Fallback xmlns="">
          <p:sp>
            <p:nvSpPr>
              <p:cNvPr id="7" name="TextBox 6">
                <a:extLst>
                  <a:ext uri="{FF2B5EF4-FFF2-40B4-BE49-F238E27FC236}">
                    <a16:creationId xmlns:a16="http://schemas.microsoft.com/office/drawing/2014/main" id="{4FD4DBE2-2D03-473D-84E7-D445256F46C2}"/>
                  </a:ext>
                </a:extLst>
              </p:cNvPr>
              <p:cNvSpPr txBox="1">
                <a:spLocks noRot="1" noChangeAspect="1" noMove="1" noResize="1" noEditPoints="1" noAdjustHandles="1" noChangeArrowheads="1" noChangeShapeType="1" noTextEdit="1"/>
              </p:cNvSpPr>
              <p:nvPr/>
            </p:nvSpPr>
            <p:spPr>
              <a:xfrm>
                <a:off x="2561417" y="3331423"/>
                <a:ext cx="3401700" cy="105182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61A5A5-7F15-4D77-A07F-E5EB45442348}"/>
                  </a:ext>
                </a:extLst>
              </p:cNvPr>
              <p:cNvSpPr txBox="1"/>
              <p:nvPr/>
            </p:nvSpPr>
            <p:spPr>
              <a:xfrm>
                <a:off x="6965638" y="4969142"/>
                <a:ext cx="1843390" cy="7012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𝒗</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𝑑</m:t>
                          </m:r>
                          <m:r>
                            <a:rPr lang="en-US" sz="2400" b="1" i="1" smtClean="0">
                              <a:latin typeface="Cambria Math" panose="02040503050406030204" pitchFamily="18" charset="0"/>
                            </a:rPr>
                            <m:t>𝒓</m:t>
                          </m:r>
                        </m:num>
                        <m:den>
                          <m:r>
                            <a:rPr lang="en-US" sz="2400" i="1" smtClean="0">
                              <a:latin typeface="Cambria Math" panose="02040503050406030204" pitchFamily="18" charset="0"/>
                            </a:rPr>
                            <m:t>𝑑</m:t>
                          </m:r>
                          <m:r>
                            <a:rPr lang="en-US" sz="2400" b="0" i="1" smtClean="0">
                              <a:latin typeface="Cambria Math" panose="02040503050406030204" pitchFamily="18" charset="0"/>
                            </a:rPr>
                            <m:t>𝑡</m:t>
                          </m:r>
                        </m:den>
                      </m:f>
                    </m:oMath>
                  </m:oMathPara>
                </a14:m>
                <a:endParaRPr lang="en-US" sz="2400" dirty="0"/>
              </a:p>
            </p:txBody>
          </p:sp>
        </mc:Choice>
        <mc:Fallback xmlns="">
          <p:sp>
            <p:nvSpPr>
              <p:cNvPr id="8" name="TextBox 7">
                <a:extLst>
                  <a:ext uri="{FF2B5EF4-FFF2-40B4-BE49-F238E27FC236}">
                    <a16:creationId xmlns:a16="http://schemas.microsoft.com/office/drawing/2014/main" id="{BD61A5A5-7F15-4D77-A07F-E5EB45442348}"/>
                  </a:ext>
                </a:extLst>
              </p:cNvPr>
              <p:cNvSpPr txBox="1">
                <a:spLocks noRot="1" noChangeAspect="1" noMove="1" noResize="1" noEditPoints="1" noAdjustHandles="1" noChangeArrowheads="1" noChangeShapeType="1" noTextEdit="1"/>
              </p:cNvSpPr>
              <p:nvPr/>
            </p:nvSpPr>
            <p:spPr>
              <a:xfrm>
                <a:off x="6965638" y="4969142"/>
                <a:ext cx="1843390" cy="70121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6431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B87B-8AB8-4AA3-B75F-26D12587B89A}"/>
              </a:ext>
            </a:extLst>
          </p:cNvPr>
          <p:cNvSpPr>
            <a:spLocks noGrp="1"/>
          </p:cNvSpPr>
          <p:nvPr>
            <p:ph type="title"/>
          </p:nvPr>
        </p:nvSpPr>
        <p:spPr/>
        <p:txBody>
          <a:bodyPr>
            <a:noAutofit/>
          </a:bodyPr>
          <a:lstStyle/>
          <a:p>
            <a:r>
              <a:rPr lang="ko-KR" altLang="en-US" sz="3600" dirty="0"/>
              <a:t>연습문제</a:t>
            </a:r>
            <a:r>
              <a:rPr lang="en-US" altLang="ko-KR" sz="3600" dirty="0"/>
              <a:t>: </a:t>
            </a:r>
            <a:r>
              <a:rPr lang="ko-KR" altLang="en-US" sz="3600" dirty="0"/>
              <a:t>원운동 물체의 가속도 구하기</a:t>
            </a:r>
            <a:endParaRPr lang="en-US" sz="3600" dirty="0"/>
          </a:p>
        </p:txBody>
      </p:sp>
      <p:sp>
        <p:nvSpPr>
          <p:cNvPr id="3" name="Content Placeholder 2">
            <a:extLst>
              <a:ext uri="{FF2B5EF4-FFF2-40B4-BE49-F238E27FC236}">
                <a16:creationId xmlns:a16="http://schemas.microsoft.com/office/drawing/2014/main" id="{D10C46B6-B965-4660-81B5-6BBB78107E9F}"/>
              </a:ext>
            </a:extLst>
          </p:cNvPr>
          <p:cNvSpPr>
            <a:spLocks noGrp="1"/>
          </p:cNvSpPr>
          <p:nvPr>
            <p:ph idx="1"/>
          </p:nvPr>
        </p:nvSpPr>
        <p:spPr>
          <a:xfrm>
            <a:off x="681038" y="1255271"/>
            <a:ext cx="8543925" cy="816810"/>
          </a:xfrm>
        </p:spPr>
        <p:txBody>
          <a:bodyPr/>
          <a:lstStyle/>
          <a:p>
            <a:r>
              <a:rPr lang="ko-KR" altLang="en-US" dirty="0"/>
              <a:t>원 운동을 하는 물체의 가속도는</a:t>
            </a:r>
            <a:r>
              <a:rPr lang="en-US" altLang="ko-KR" dirty="0"/>
              <a:t>?</a:t>
            </a:r>
            <a:endParaRPr lang="en-US" dirty="0"/>
          </a:p>
        </p:txBody>
      </p:sp>
      <p:sp>
        <p:nvSpPr>
          <p:cNvPr id="4" name="Date Placeholder 3">
            <a:extLst>
              <a:ext uri="{FF2B5EF4-FFF2-40B4-BE49-F238E27FC236}">
                <a16:creationId xmlns:a16="http://schemas.microsoft.com/office/drawing/2014/main" id="{7119314C-8E1E-4184-8923-36DFB22FFB34}"/>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8640D4FB-E5EA-4F49-8F02-A5FE2E0D1130}"/>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3055749-F53D-4991-928C-01C55138B71A}"/>
              </a:ext>
            </a:extLst>
          </p:cNvPr>
          <p:cNvSpPr>
            <a:spLocks noGrp="1"/>
          </p:cNvSpPr>
          <p:nvPr>
            <p:ph type="sldNum" sz="quarter" idx="12"/>
          </p:nvPr>
        </p:nvSpPr>
        <p:spPr/>
        <p:txBody>
          <a:bodyPr/>
          <a:lstStyle/>
          <a:p>
            <a:fld id="{AA0EB1BB-D2B3-481B-A5E1-F093F8D3CD29}" type="slidenum">
              <a:rPr lang="en-US" smtClean="0"/>
              <a:t>66</a:t>
            </a:fld>
            <a:endParaRPr lang="en-US"/>
          </a:p>
        </p:txBody>
      </p:sp>
      <p:pic>
        <p:nvPicPr>
          <p:cNvPr id="7" name="Picture 6">
            <a:extLst>
              <a:ext uri="{FF2B5EF4-FFF2-40B4-BE49-F238E27FC236}">
                <a16:creationId xmlns:a16="http://schemas.microsoft.com/office/drawing/2014/main" id="{6F6C62C9-1C34-4987-9D4E-5C49F8E1D5B4}"/>
              </a:ext>
            </a:extLst>
          </p:cNvPr>
          <p:cNvPicPr>
            <a:picLocks noChangeAspect="1"/>
          </p:cNvPicPr>
          <p:nvPr/>
        </p:nvPicPr>
        <p:blipFill>
          <a:blip r:embed="rId2"/>
          <a:stretch>
            <a:fillRect/>
          </a:stretch>
        </p:blipFill>
        <p:spPr>
          <a:xfrm>
            <a:off x="604690" y="2390864"/>
            <a:ext cx="3244751" cy="2980950"/>
          </a:xfrm>
          <a:prstGeom prst="rect">
            <a:avLst/>
          </a:prstGeom>
        </p:spPr>
      </p:pic>
      <p:pic>
        <p:nvPicPr>
          <p:cNvPr id="10" name="Picture 9">
            <a:extLst>
              <a:ext uri="{FF2B5EF4-FFF2-40B4-BE49-F238E27FC236}">
                <a16:creationId xmlns:a16="http://schemas.microsoft.com/office/drawing/2014/main" id="{325C8982-4567-4F43-B89C-885D203E93FA}"/>
              </a:ext>
            </a:extLst>
          </p:cNvPr>
          <p:cNvPicPr>
            <a:picLocks noChangeAspect="1"/>
          </p:cNvPicPr>
          <p:nvPr/>
        </p:nvPicPr>
        <p:blipFill>
          <a:blip r:embed="rId3"/>
          <a:stretch>
            <a:fillRect/>
          </a:stretch>
        </p:blipFill>
        <p:spPr>
          <a:xfrm>
            <a:off x="4150473" y="2236935"/>
            <a:ext cx="3982006" cy="552527"/>
          </a:xfrm>
          <a:prstGeom prst="rect">
            <a:avLst/>
          </a:prstGeom>
        </p:spPr>
      </p:pic>
      <p:pic>
        <p:nvPicPr>
          <p:cNvPr id="11" name="Picture 10">
            <a:extLst>
              <a:ext uri="{FF2B5EF4-FFF2-40B4-BE49-F238E27FC236}">
                <a16:creationId xmlns:a16="http://schemas.microsoft.com/office/drawing/2014/main" id="{DB599948-5519-4569-9B9C-D4C62127DE19}"/>
              </a:ext>
            </a:extLst>
          </p:cNvPr>
          <p:cNvPicPr>
            <a:picLocks noChangeAspect="1"/>
          </p:cNvPicPr>
          <p:nvPr/>
        </p:nvPicPr>
        <p:blipFill>
          <a:blip r:embed="rId4"/>
          <a:stretch>
            <a:fillRect/>
          </a:stretch>
        </p:blipFill>
        <p:spPr>
          <a:xfrm>
            <a:off x="4150473" y="3022632"/>
            <a:ext cx="5363323" cy="752580"/>
          </a:xfrm>
          <a:prstGeom prst="rect">
            <a:avLst/>
          </a:prstGeom>
        </p:spPr>
      </p:pic>
      <p:pic>
        <p:nvPicPr>
          <p:cNvPr id="12" name="Picture 11">
            <a:extLst>
              <a:ext uri="{FF2B5EF4-FFF2-40B4-BE49-F238E27FC236}">
                <a16:creationId xmlns:a16="http://schemas.microsoft.com/office/drawing/2014/main" id="{8D400BA1-A922-4EE0-BCE6-5D6A6710807C}"/>
              </a:ext>
            </a:extLst>
          </p:cNvPr>
          <p:cNvPicPr>
            <a:picLocks noChangeAspect="1"/>
          </p:cNvPicPr>
          <p:nvPr/>
        </p:nvPicPr>
        <p:blipFill>
          <a:blip r:embed="rId5"/>
          <a:stretch>
            <a:fillRect/>
          </a:stretch>
        </p:blipFill>
        <p:spPr>
          <a:xfrm>
            <a:off x="4150473" y="4135120"/>
            <a:ext cx="5658640" cy="714475"/>
          </a:xfrm>
          <a:prstGeom prst="rect">
            <a:avLst/>
          </a:prstGeom>
        </p:spPr>
      </p:pic>
      <p:pic>
        <p:nvPicPr>
          <p:cNvPr id="13" name="Picture 12">
            <a:extLst>
              <a:ext uri="{FF2B5EF4-FFF2-40B4-BE49-F238E27FC236}">
                <a16:creationId xmlns:a16="http://schemas.microsoft.com/office/drawing/2014/main" id="{F8B81781-0280-4B05-A590-D45B9F25809B}"/>
              </a:ext>
            </a:extLst>
          </p:cNvPr>
          <p:cNvPicPr>
            <a:picLocks noChangeAspect="1"/>
          </p:cNvPicPr>
          <p:nvPr/>
        </p:nvPicPr>
        <p:blipFill>
          <a:blip r:embed="rId6"/>
          <a:stretch>
            <a:fillRect/>
          </a:stretch>
        </p:blipFill>
        <p:spPr>
          <a:xfrm>
            <a:off x="5323486" y="4924076"/>
            <a:ext cx="4248743" cy="447737"/>
          </a:xfrm>
          <a:prstGeom prst="rect">
            <a:avLst/>
          </a:prstGeom>
        </p:spPr>
      </p:pic>
      <p:pic>
        <p:nvPicPr>
          <p:cNvPr id="14" name="Picture 13">
            <a:extLst>
              <a:ext uri="{FF2B5EF4-FFF2-40B4-BE49-F238E27FC236}">
                <a16:creationId xmlns:a16="http://schemas.microsoft.com/office/drawing/2014/main" id="{24D81CBA-5C9E-4A48-BFCE-43A49A6F62E8}"/>
              </a:ext>
            </a:extLst>
          </p:cNvPr>
          <p:cNvPicPr>
            <a:picLocks noChangeAspect="1"/>
          </p:cNvPicPr>
          <p:nvPr/>
        </p:nvPicPr>
        <p:blipFill>
          <a:blip r:embed="rId7"/>
          <a:stretch>
            <a:fillRect/>
          </a:stretch>
        </p:blipFill>
        <p:spPr>
          <a:xfrm>
            <a:off x="5350791" y="5602729"/>
            <a:ext cx="2781688" cy="447737"/>
          </a:xfrm>
          <a:prstGeom prst="rect">
            <a:avLst/>
          </a:prstGeom>
        </p:spPr>
      </p:pic>
    </p:spTree>
    <p:extLst>
      <p:ext uri="{BB962C8B-B14F-4D97-AF65-F5344CB8AC3E}">
        <p14:creationId xmlns:p14="http://schemas.microsoft.com/office/powerpoint/2010/main" val="299767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B87B-8AB8-4AA3-B75F-26D12587B89A}"/>
              </a:ext>
            </a:extLst>
          </p:cNvPr>
          <p:cNvSpPr>
            <a:spLocks noGrp="1"/>
          </p:cNvSpPr>
          <p:nvPr>
            <p:ph type="title"/>
          </p:nvPr>
        </p:nvSpPr>
        <p:spPr/>
        <p:txBody>
          <a:bodyPr>
            <a:noAutofit/>
          </a:bodyPr>
          <a:lstStyle/>
          <a:p>
            <a:r>
              <a:rPr lang="ko-KR" altLang="en-US" sz="3600" dirty="0"/>
              <a:t>과제</a:t>
            </a:r>
            <a:r>
              <a:rPr lang="en-US" altLang="ko-KR" sz="3600" dirty="0"/>
              <a:t>: </a:t>
            </a:r>
            <a:r>
              <a:rPr lang="ko-KR" altLang="en-US" sz="3600" dirty="0"/>
              <a:t>원운동 물체의 가속도 구하기</a:t>
            </a:r>
            <a:endParaRPr lang="en-US" sz="3600" dirty="0"/>
          </a:p>
        </p:txBody>
      </p:sp>
      <p:sp>
        <p:nvSpPr>
          <p:cNvPr id="3" name="Content Placeholder 2">
            <a:extLst>
              <a:ext uri="{FF2B5EF4-FFF2-40B4-BE49-F238E27FC236}">
                <a16:creationId xmlns:a16="http://schemas.microsoft.com/office/drawing/2014/main" id="{D10C46B6-B965-4660-81B5-6BBB78107E9F}"/>
              </a:ext>
            </a:extLst>
          </p:cNvPr>
          <p:cNvSpPr>
            <a:spLocks noGrp="1"/>
          </p:cNvSpPr>
          <p:nvPr>
            <p:ph idx="1"/>
          </p:nvPr>
        </p:nvSpPr>
        <p:spPr>
          <a:xfrm>
            <a:off x="681038" y="1255271"/>
            <a:ext cx="8543925" cy="816810"/>
          </a:xfrm>
        </p:spPr>
        <p:txBody>
          <a:bodyPr>
            <a:normAutofit fontScale="92500" lnSpcReduction="10000"/>
          </a:bodyPr>
          <a:lstStyle/>
          <a:p>
            <a:r>
              <a:rPr lang="ko-KR" altLang="en-US" dirty="0"/>
              <a:t>원 운동을 하는 물체의 가속도를 극좌표계에서 구하세요</a:t>
            </a:r>
            <a:r>
              <a:rPr lang="en-US" altLang="ko-KR" dirty="0"/>
              <a:t>.</a:t>
            </a:r>
            <a:endParaRPr lang="en-US" dirty="0"/>
          </a:p>
        </p:txBody>
      </p:sp>
      <p:sp>
        <p:nvSpPr>
          <p:cNvPr id="4" name="Date Placeholder 3">
            <a:extLst>
              <a:ext uri="{FF2B5EF4-FFF2-40B4-BE49-F238E27FC236}">
                <a16:creationId xmlns:a16="http://schemas.microsoft.com/office/drawing/2014/main" id="{7119314C-8E1E-4184-8923-36DFB22FFB34}"/>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8640D4FB-E5EA-4F49-8F02-A5FE2E0D1130}"/>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3055749-F53D-4991-928C-01C55138B71A}"/>
              </a:ext>
            </a:extLst>
          </p:cNvPr>
          <p:cNvSpPr>
            <a:spLocks noGrp="1"/>
          </p:cNvSpPr>
          <p:nvPr>
            <p:ph type="sldNum" sz="quarter" idx="12"/>
          </p:nvPr>
        </p:nvSpPr>
        <p:spPr/>
        <p:txBody>
          <a:bodyPr/>
          <a:lstStyle/>
          <a:p>
            <a:fld id="{AA0EB1BB-D2B3-481B-A5E1-F093F8D3CD29}" type="slidenum">
              <a:rPr lang="en-US" smtClean="0"/>
              <a:t>67</a:t>
            </a:fld>
            <a:endParaRPr lang="en-US"/>
          </a:p>
        </p:txBody>
      </p:sp>
      <p:pic>
        <p:nvPicPr>
          <p:cNvPr id="7" name="Picture 6">
            <a:extLst>
              <a:ext uri="{FF2B5EF4-FFF2-40B4-BE49-F238E27FC236}">
                <a16:creationId xmlns:a16="http://schemas.microsoft.com/office/drawing/2014/main" id="{6F6C62C9-1C34-4987-9D4E-5C49F8E1D5B4}"/>
              </a:ext>
            </a:extLst>
          </p:cNvPr>
          <p:cNvPicPr>
            <a:picLocks noChangeAspect="1"/>
          </p:cNvPicPr>
          <p:nvPr/>
        </p:nvPicPr>
        <p:blipFill>
          <a:blip r:embed="rId2"/>
          <a:stretch>
            <a:fillRect/>
          </a:stretch>
        </p:blipFill>
        <p:spPr>
          <a:xfrm>
            <a:off x="1658987" y="2390863"/>
            <a:ext cx="3244751" cy="2980950"/>
          </a:xfrm>
          <a:prstGeom prst="rect">
            <a:avLst/>
          </a:prstGeom>
        </p:spPr>
      </p:pic>
    </p:spTree>
    <p:extLst>
      <p:ext uri="{BB962C8B-B14F-4D97-AF65-F5344CB8AC3E}">
        <p14:creationId xmlns:p14="http://schemas.microsoft.com/office/powerpoint/2010/main" val="1843157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BBAF-CF61-4135-8DF9-1A85F5AACF7F}"/>
              </a:ext>
            </a:extLst>
          </p:cNvPr>
          <p:cNvSpPr>
            <a:spLocks noGrp="1"/>
          </p:cNvSpPr>
          <p:nvPr>
            <p:ph type="title"/>
          </p:nvPr>
        </p:nvSpPr>
        <p:spPr/>
        <p:txBody>
          <a:bodyPr/>
          <a:lstStyle/>
          <a:p>
            <a:r>
              <a:rPr lang="ko-KR" altLang="en-US" dirty="0"/>
              <a:t>뉴톤의 운동 법칙</a:t>
            </a:r>
            <a:endParaRPr lang="en-US" dirty="0"/>
          </a:p>
        </p:txBody>
      </p:sp>
      <p:sp>
        <p:nvSpPr>
          <p:cNvPr id="3" name="Text Placeholder 2">
            <a:extLst>
              <a:ext uri="{FF2B5EF4-FFF2-40B4-BE49-F238E27FC236}">
                <a16:creationId xmlns:a16="http://schemas.microsoft.com/office/drawing/2014/main" id="{7D754C57-EBBA-424D-9DFC-E435D79B4042}"/>
              </a:ext>
            </a:extLst>
          </p:cNvPr>
          <p:cNvSpPr>
            <a:spLocks noGrp="1"/>
          </p:cNvSpPr>
          <p:nvPr>
            <p:ph type="body" idx="1"/>
          </p:nvPr>
        </p:nvSpPr>
        <p:spPr/>
        <p:txBody>
          <a:bodyPr>
            <a:normAutofit/>
          </a:bodyPr>
          <a:lstStyle/>
          <a:p>
            <a:pPr marL="2682875" indent="-457200" algn="l">
              <a:buFont typeface="+mj-lt"/>
              <a:buAutoNum type="arabicPeriod"/>
            </a:pPr>
            <a:r>
              <a:rPr lang="ko-KR" altLang="en-US" sz="3200" dirty="0"/>
              <a:t>관성</a:t>
            </a:r>
          </a:p>
          <a:p>
            <a:pPr marL="2682875" indent="-457200" algn="l">
              <a:buFont typeface="+mj-lt"/>
              <a:buAutoNum type="arabicPeriod"/>
            </a:pPr>
            <a:r>
              <a:rPr lang="ko-KR" altLang="en-US" sz="3200" dirty="0"/>
              <a:t>힘과 가속도</a:t>
            </a:r>
          </a:p>
          <a:p>
            <a:pPr marL="2682875" indent="-457200" algn="l">
              <a:buFont typeface="+mj-lt"/>
              <a:buAutoNum type="arabicPeriod"/>
            </a:pPr>
            <a:r>
              <a:rPr lang="ko-KR" altLang="en-US" sz="3200" dirty="0"/>
              <a:t>작용</a:t>
            </a:r>
            <a:r>
              <a:rPr lang="en-US" altLang="ko-KR" sz="3200" dirty="0"/>
              <a:t>,</a:t>
            </a:r>
            <a:r>
              <a:rPr lang="ko-KR" altLang="en-US" sz="3200" dirty="0"/>
              <a:t>반작용</a:t>
            </a:r>
            <a:endParaRPr lang="en-US" sz="3200" dirty="0"/>
          </a:p>
        </p:txBody>
      </p:sp>
      <p:sp>
        <p:nvSpPr>
          <p:cNvPr id="4" name="Date Placeholder 3">
            <a:extLst>
              <a:ext uri="{FF2B5EF4-FFF2-40B4-BE49-F238E27FC236}">
                <a16:creationId xmlns:a16="http://schemas.microsoft.com/office/drawing/2014/main" id="{C013511F-D829-4E69-B994-A946EDF0CB22}"/>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20C0B943-A036-4106-ADEA-6465E53FF44A}"/>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6E6B5B3E-2536-427B-B47D-4195FB6E3537}"/>
              </a:ext>
            </a:extLst>
          </p:cNvPr>
          <p:cNvSpPr>
            <a:spLocks noGrp="1"/>
          </p:cNvSpPr>
          <p:nvPr>
            <p:ph type="sldNum" sz="quarter" idx="12"/>
          </p:nvPr>
        </p:nvSpPr>
        <p:spPr/>
        <p:txBody>
          <a:bodyPr/>
          <a:lstStyle/>
          <a:p>
            <a:fld id="{AA0EB1BB-D2B3-481B-A5E1-F093F8D3CD29}" type="slidenum">
              <a:rPr lang="en-US" smtClean="0"/>
              <a:t>68</a:t>
            </a:fld>
            <a:endParaRPr lang="en-US"/>
          </a:p>
        </p:txBody>
      </p:sp>
    </p:spTree>
    <p:extLst>
      <p:ext uri="{BB962C8B-B14F-4D97-AF65-F5344CB8AC3E}">
        <p14:creationId xmlns:p14="http://schemas.microsoft.com/office/powerpoint/2010/main" val="1122323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586F-454A-495E-A029-FE0A09B33D4E}"/>
              </a:ext>
            </a:extLst>
          </p:cNvPr>
          <p:cNvSpPr>
            <a:spLocks noGrp="1"/>
          </p:cNvSpPr>
          <p:nvPr>
            <p:ph type="title"/>
          </p:nvPr>
        </p:nvSpPr>
        <p:spPr/>
        <p:txBody>
          <a:bodyPr/>
          <a:lstStyle/>
          <a:p>
            <a:r>
              <a:rPr lang="en-US" altLang="ko-KR" dirty="0"/>
              <a:t>1. </a:t>
            </a:r>
            <a:r>
              <a:rPr lang="ko-KR" altLang="en-US" dirty="0"/>
              <a:t>관성의 법칙</a:t>
            </a:r>
            <a:endParaRPr lang="en-US" dirty="0"/>
          </a:p>
        </p:txBody>
      </p:sp>
      <p:sp>
        <p:nvSpPr>
          <p:cNvPr id="3" name="Content Placeholder 2">
            <a:extLst>
              <a:ext uri="{FF2B5EF4-FFF2-40B4-BE49-F238E27FC236}">
                <a16:creationId xmlns:a16="http://schemas.microsoft.com/office/drawing/2014/main" id="{B3FB5E8A-E43C-4775-9742-3683DA302103}"/>
              </a:ext>
            </a:extLst>
          </p:cNvPr>
          <p:cNvSpPr>
            <a:spLocks noGrp="1"/>
          </p:cNvSpPr>
          <p:nvPr>
            <p:ph idx="1"/>
          </p:nvPr>
        </p:nvSpPr>
        <p:spPr>
          <a:xfrm>
            <a:off x="681038" y="1255270"/>
            <a:ext cx="8543925" cy="2228151"/>
          </a:xfrm>
        </p:spPr>
        <p:txBody>
          <a:bodyPr>
            <a:normAutofit fontScale="77500" lnSpcReduction="20000"/>
          </a:bodyPr>
          <a:lstStyle/>
          <a:p>
            <a:pPr>
              <a:lnSpc>
                <a:spcPct val="150000"/>
              </a:lnSpc>
            </a:pPr>
            <a:r>
              <a:rPr lang="ko-KR" altLang="en-US" dirty="0"/>
              <a:t>관성</a:t>
            </a:r>
            <a:r>
              <a:rPr lang="en-US" altLang="ko-KR" dirty="0"/>
              <a:t>(Inertia) : </a:t>
            </a:r>
            <a:r>
              <a:rPr lang="ko-KR" altLang="en-US" dirty="0"/>
              <a:t>물체에 작용하는 힘이 없으면 일정한 속도를 유지한다</a:t>
            </a:r>
            <a:r>
              <a:rPr lang="en-US" altLang="ko-KR" dirty="0"/>
              <a:t>.</a:t>
            </a:r>
          </a:p>
          <a:p>
            <a:pPr>
              <a:lnSpc>
                <a:spcPct val="150000"/>
              </a:lnSpc>
            </a:pPr>
            <a:r>
              <a:rPr lang="ko-KR" altLang="en-US" dirty="0"/>
              <a:t>관성계</a:t>
            </a:r>
            <a:r>
              <a:rPr lang="en-US" altLang="ko-KR" dirty="0"/>
              <a:t>(Inertial Frame)</a:t>
            </a:r>
            <a:r>
              <a:rPr lang="ko-KR" altLang="en-US" dirty="0"/>
              <a:t>는 일정한 속도로 운동하는 닫힌 계이다</a:t>
            </a:r>
            <a:r>
              <a:rPr lang="en-US" altLang="ko-KR" dirty="0"/>
              <a:t>.</a:t>
            </a:r>
          </a:p>
          <a:p>
            <a:pPr lvl="1">
              <a:lnSpc>
                <a:spcPct val="150000"/>
              </a:lnSpc>
            </a:pPr>
            <a:r>
              <a:rPr lang="ko-KR" altLang="en-US" dirty="0"/>
              <a:t>뉴튼의 운동 법칙이 적용된다</a:t>
            </a:r>
            <a:r>
              <a:rPr lang="en-US" altLang="ko-KR" dirty="0"/>
              <a:t>.</a:t>
            </a:r>
            <a:endParaRPr lang="en-US" dirty="0"/>
          </a:p>
        </p:txBody>
      </p:sp>
      <p:sp>
        <p:nvSpPr>
          <p:cNvPr id="4" name="Date Placeholder 3">
            <a:extLst>
              <a:ext uri="{FF2B5EF4-FFF2-40B4-BE49-F238E27FC236}">
                <a16:creationId xmlns:a16="http://schemas.microsoft.com/office/drawing/2014/main" id="{716569B8-32E6-481F-BAB5-9B059CDFEC72}"/>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72BF7EFA-DF91-4544-88BC-7390D504DAF4}"/>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E89F1B85-D0A0-4BB7-B4F4-00879BD1674F}"/>
              </a:ext>
            </a:extLst>
          </p:cNvPr>
          <p:cNvSpPr>
            <a:spLocks noGrp="1"/>
          </p:cNvSpPr>
          <p:nvPr>
            <p:ph type="sldNum" sz="quarter" idx="12"/>
          </p:nvPr>
        </p:nvSpPr>
        <p:spPr/>
        <p:txBody>
          <a:bodyPr/>
          <a:lstStyle/>
          <a:p>
            <a:fld id="{AA0EB1BB-D2B3-481B-A5E1-F093F8D3CD29}" type="slidenum">
              <a:rPr lang="en-US" smtClean="0"/>
              <a:t>69</a:t>
            </a:fld>
            <a:endParaRPr lang="en-US"/>
          </a:p>
        </p:txBody>
      </p:sp>
      <p:pic>
        <p:nvPicPr>
          <p:cNvPr id="5122" name="Picture 2" descr="Image result for ê´ì±">
            <a:extLst>
              <a:ext uri="{FF2B5EF4-FFF2-40B4-BE49-F238E27FC236}">
                <a16:creationId xmlns:a16="http://schemas.microsoft.com/office/drawing/2014/main" id="{1CF7139B-58B2-4F3C-B0F2-C1CD5F1A0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408" y="3838923"/>
            <a:ext cx="5735725" cy="216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95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929F-982D-4F5A-85C1-D5EE5A6812DD}"/>
              </a:ext>
            </a:extLst>
          </p:cNvPr>
          <p:cNvSpPr>
            <a:spLocks noGrp="1"/>
          </p:cNvSpPr>
          <p:nvPr>
            <p:ph type="title"/>
          </p:nvPr>
        </p:nvSpPr>
        <p:spPr/>
        <p:txBody>
          <a:bodyPr/>
          <a:lstStyle/>
          <a:p>
            <a:r>
              <a:rPr lang="ko-KR" altLang="en-US" dirty="0"/>
              <a:t>한세대학교 자율 비행 역사</a:t>
            </a:r>
            <a:endParaRPr lang="en-US" dirty="0"/>
          </a:p>
        </p:txBody>
      </p:sp>
      <p:sp>
        <p:nvSpPr>
          <p:cNvPr id="3" name="Content Placeholder 2">
            <a:extLst>
              <a:ext uri="{FF2B5EF4-FFF2-40B4-BE49-F238E27FC236}">
                <a16:creationId xmlns:a16="http://schemas.microsoft.com/office/drawing/2014/main" id="{DB82EFD9-9C29-4AA9-ABB7-2526018925A4}"/>
              </a:ext>
            </a:extLst>
          </p:cNvPr>
          <p:cNvSpPr>
            <a:spLocks noGrp="1"/>
          </p:cNvSpPr>
          <p:nvPr>
            <p:ph idx="1"/>
          </p:nvPr>
        </p:nvSpPr>
        <p:spPr>
          <a:xfrm>
            <a:off x="681038" y="1255271"/>
            <a:ext cx="8543925" cy="2612054"/>
          </a:xfrm>
        </p:spPr>
        <p:txBody>
          <a:bodyPr>
            <a:normAutofit fontScale="55000" lnSpcReduction="20000"/>
          </a:bodyPr>
          <a:lstStyle/>
          <a:p>
            <a:r>
              <a:rPr lang="en-US" dirty="0"/>
              <a:t>2018</a:t>
            </a:r>
            <a:r>
              <a:rPr lang="ko-KR" altLang="en-US" dirty="0"/>
              <a:t>년 겨울 </a:t>
            </a:r>
            <a:r>
              <a:rPr lang="en-US" altLang="ko-KR" dirty="0"/>
              <a:t>VTOL </a:t>
            </a:r>
            <a:r>
              <a:rPr lang="ko-KR" altLang="en-US" dirty="0"/>
              <a:t>멘토링 과정</a:t>
            </a:r>
            <a:endParaRPr lang="en-US" altLang="ko-KR" dirty="0"/>
          </a:p>
          <a:p>
            <a:r>
              <a:rPr lang="en-US" altLang="ko-KR" dirty="0"/>
              <a:t>2019</a:t>
            </a:r>
            <a:r>
              <a:rPr lang="ko-KR" altLang="en-US" dirty="0"/>
              <a:t>년 </a:t>
            </a:r>
            <a:r>
              <a:rPr lang="en-US" altLang="ko-KR" dirty="0"/>
              <a:t>3</a:t>
            </a:r>
            <a:r>
              <a:rPr lang="ko-KR" altLang="en-US" dirty="0"/>
              <a:t>월 수박 </a:t>
            </a:r>
            <a:r>
              <a:rPr lang="en-US" altLang="ko-KR" dirty="0"/>
              <a:t>I/O</a:t>
            </a:r>
            <a:r>
              <a:rPr lang="ko-KR" altLang="en-US" dirty="0"/>
              <a:t>에서 </a:t>
            </a:r>
            <a:r>
              <a:rPr lang="en-US" altLang="ko-KR" dirty="0"/>
              <a:t>PX4 </a:t>
            </a:r>
            <a:r>
              <a:rPr lang="ko-KR" altLang="en-US" dirty="0"/>
              <a:t>교육</a:t>
            </a:r>
            <a:endParaRPr lang="en-US" altLang="ko-KR" dirty="0"/>
          </a:p>
          <a:p>
            <a:r>
              <a:rPr lang="en-US" dirty="0"/>
              <a:t>2019</a:t>
            </a:r>
            <a:r>
              <a:rPr lang="ko-KR" altLang="en-US" dirty="0"/>
              <a:t>년 </a:t>
            </a:r>
            <a:r>
              <a:rPr lang="en-US" altLang="ko-KR" dirty="0"/>
              <a:t>4</a:t>
            </a:r>
            <a:r>
              <a:rPr lang="ko-KR" altLang="en-US" dirty="0"/>
              <a:t>월 </a:t>
            </a:r>
            <a:r>
              <a:rPr lang="en-US" altLang="ko-KR" dirty="0"/>
              <a:t>T960 </a:t>
            </a:r>
            <a:r>
              <a:rPr lang="ko-KR" altLang="en-US" dirty="0"/>
              <a:t>드론 추락</a:t>
            </a:r>
            <a:endParaRPr lang="en-US" altLang="ko-KR" dirty="0"/>
          </a:p>
          <a:p>
            <a:r>
              <a:rPr lang="en-US" altLang="ko-KR" dirty="0"/>
              <a:t>2019</a:t>
            </a:r>
            <a:r>
              <a:rPr lang="ko-KR" altLang="en-US" dirty="0"/>
              <a:t>년 </a:t>
            </a:r>
            <a:r>
              <a:rPr lang="en-US" altLang="ko-KR" dirty="0"/>
              <a:t>5</a:t>
            </a:r>
            <a:r>
              <a:rPr lang="ko-KR" altLang="en-US" dirty="0"/>
              <a:t>월 스티로품 비행기 최조 조립 비행</a:t>
            </a:r>
            <a:endParaRPr lang="en-US" altLang="ko-KR" dirty="0"/>
          </a:p>
          <a:p>
            <a:r>
              <a:rPr lang="en-US" altLang="ko-KR" dirty="0"/>
              <a:t>2019</a:t>
            </a:r>
            <a:r>
              <a:rPr lang="ko-KR" altLang="en-US" dirty="0"/>
              <a:t>년 </a:t>
            </a:r>
            <a:r>
              <a:rPr lang="en-US" altLang="ko-KR" dirty="0"/>
              <a:t>6</a:t>
            </a:r>
            <a:r>
              <a:rPr lang="ko-KR" altLang="en-US" dirty="0"/>
              <a:t>월 모터 동력기 최초 이륙 비행</a:t>
            </a:r>
            <a:endParaRPr lang="en-US" altLang="ko-KR" dirty="0"/>
          </a:p>
          <a:p>
            <a:r>
              <a:rPr lang="en-US" altLang="ko-KR" dirty="0"/>
              <a:t>2019</a:t>
            </a:r>
            <a:r>
              <a:rPr lang="ko-KR" altLang="en-US" dirty="0"/>
              <a:t>년 </a:t>
            </a:r>
            <a:r>
              <a:rPr lang="en-US" altLang="ko-KR" dirty="0"/>
              <a:t>6</a:t>
            </a:r>
            <a:r>
              <a:rPr lang="ko-KR" altLang="en-US" dirty="0"/>
              <a:t>월 비밥</a:t>
            </a:r>
            <a:r>
              <a:rPr lang="en-US" altLang="ko-KR" dirty="0"/>
              <a:t>2 </a:t>
            </a:r>
            <a:r>
              <a:rPr lang="ko-KR" altLang="en-US" dirty="0"/>
              <a:t>드론 자율 비행 성공</a:t>
            </a:r>
            <a:endParaRPr lang="en-US" altLang="ko-KR" dirty="0"/>
          </a:p>
          <a:p>
            <a:r>
              <a:rPr lang="en-US" altLang="ko-KR" dirty="0"/>
              <a:t>2019</a:t>
            </a:r>
            <a:r>
              <a:rPr lang="ko-KR" altLang="en-US" dirty="0"/>
              <a:t>년 </a:t>
            </a:r>
            <a:r>
              <a:rPr lang="en-US" altLang="ko-KR" dirty="0"/>
              <a:t>6</a:t>
            </a:r>
            <a:r>
              <a:rPr lang="ko-KR" altLang="en-US" dirty="0"/>
              <a:t>월 취리히 </a:t>
            </a:r>
            <a:r>
              <a:rPr lang="en-US" altLang="ko-KR" dirty="0"/>
              <a:t>PX4 Developer Summit </a:t>
            </a:r>
            <a:r>
              <a:rPr lang="ko-KR" altLang="en-US" dirty="0"/>
              <a:t>참석</a:t>
            </a:r>
            <a:endParaRPr lang="en-US" altLang="ko-KR" dirty="0"/>
          </a:p>
          <a:p>
            <a:r>
              <a:rPr lang="en-US" altLang="ko-KR" dirty="0"/>
              <a:t>2019</a:t>
            </a:r>
            <a:r>
              <a:rPr lang="ko-KR" altLang="en-US" dirty="0"/>
              <a:t>년 </a:t>
            </a:r>
            <a:r>
              <a:rPr lang="en-US" altLang="ko-KR" dirty="0"/>
              <a:t>7</a:t>
            </a:r>
            <a:r>
              <a:rPr lang="ko-KR" altLang="en-US" dirty="0"/>
              <a:t>월 </a:t>
            </a:r>
            <a:r>
              <a:rPr lang="en-US" altLang="ko-KR" dirty="0"/>
              <a:t>F330 </a:t>
            </a:r>
            <a:r>
              <a:rPr lang="ko-KR" altLang="en-US" dirty="0"/>
              <a:t>드론 조립 및 비행 성공</a:t>
            </a:r>
            <a:endParaRPr lang="en-US" altLang="ko-KR" dirty="0"/>
          </a:p>
          <a:p>
            <a:endParaRPr lang="en-US" dirty="0"/>
          </a:p>
        </p:txBody>
      </p:sp>
      <p:sp>
        <p:nvSpPr>
          <p:cNvPr id="4" name="Date Placeholder 3">
            <a:extLst>
              <a:ext uri="{FF2B5EF4-FFF2-40B4-BE49-F238E27FC236}">
                <a16:creationId xmlns:a16="http://schemas.microsoft.com/office/drawing/2014/main" id="{7263D2E1-0008-476B-9365-DBB8698C9929}"/>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7C805A59-1F78-4BC2-A23B-D6706CD5E835}"/>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14789734-7731-4C29-8D3E-295DE6D9965E}"/>
              </a:ext>
            </a:extLst>
          </p:cNvPr>
          <p:cNvSpPr>
            <a:spLocks noGrp="1"/>
          </p:cNvSpPr>
          <p:nvPr>
            <p:ph type="sldNum" sz="quarter" idx="12"/>
          </p:nvPr>
        </p:nvSpPr>
        <p:spPr/>
        <p:txBody>
          <a:bodyPr/>
          <a:lstStyle/>
          <a:p>
            <a:fld id="{AA0EB1BB-D2B3-481B-A5E1-F093F8D3CD29}" type="slidenum">
              <a:rPr lang="en-US" smtClean="0"/>
              <a:t>7</a:t>
            </a:fld>
            <a:endParaRPr lang="en-US"/>
          </a:p>
        </p:txBody>
      </p:sp>
      <p:pic>
        <p:nvPicPr>
          <p:cNvPr id="7" name="Picture 6">
            <a:extLst>
              <a:ext uri="{FF2B5EF4-FFF2-40B4-BE49-F238E27FC236}">
                <a16:creationId xmlns:a16="http://schemas.microsoft.com/office/drawing/2014/main" id="{CCDD5AF4-1B06-4197-8AA6-3506A4E4D585}"/>
              </a:ext>
            </a:extLst>
          </p:cNvPr>
          <p:cNvPicPr>
            <a:picLocks noChangeAspect="1"/>
          </p:cNvPicPr>
          <p:nvPr/>
        </p:nvPicPr>
        <p:blipFill>
          <a:blip r:embed="rId3"/>
          <a:stretch>
            <a:fillRect/>
          </a:stretch>
        </p:blipFill>
        <p:spPr>
          <a:xfrm>
            <a:off x="1008210" y="4106621"/>
            <a:ext cx="1586596" cy="1914552"/>
          </a:xfrm>
          <a:prstGeom prst="rect">
            <a:avLst/>
          </a:prstGeom>
        </p:spPr>
      </p:pic>
      <p:pic>
        <p:nvPicPr>
          <p:cNvPr id="1026" name="Picture 2" descr="Image result for px4 developer summit">
            <a:extLst>
              <a:ext uri="{FF2B5EF4-FFF2-40B4-BE49-F238E27FC236}">
                <a16:creationId xmlns:a16="http://schemas.microsoft.com/office/drawing/2014/main" id="{A3EB2A58-BD24-4DE5-B521-05AA3C1097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6529" y="4035054"/>
            <a:ext cx="2743582" cy="2057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ED0618B-03FF-44C2-A20D-61B9CE92A319}"/>
              </a:ext>
            </a:extLst>
          </p:cNvPr>
          <p:cNvPicPr>
            <a:picLocks noChangeAspect="1"/>
          </p:cNvPicPr>
          <p:nvPr/>
        </p:nvPicPr>
        <p:blipFill>
          <a:blip r:embed="rId5"/>
          <a:stretch>
            <a:fillRect/>
          </a:stretch>
        </p:blipFill>
        <p:spPr>
          <a:xfrm rot="5400000">
            <a:off x="2768982" y="4287062"/>
            <a:ext cx="1914553" cy="1553670"/>
          </a:xfrm>
          <a:prstGeom prst="rect">
            <a:avLst/>
          </a:prstGeom>
        </p:spPr>
      </p:pic>
      <p:pic>
        <p:nvPicPr>
          <p:cNvPr id="11" name="Picture 10">
            <a:extLst>
              <a:ext uri="{FF2B5EF4-FFF2-40B4-BE49-F238E27FC236}">
                <a16:creationId xmlns:a16="http://schemas.microsoft.com/office/drawing/2014/main" id="{519E2A4A-9A0E-4CB5-8BCF-CEEA6607036F}"/>
              </a:ext>
            </a:extLst>
          </p:cNvPr>
          <p:cNvPicPr>
            <a:picLocks noChangeAspect="1"/>
          </p:cNvPicPr>
          <p:nvPr/>
        </p:nvPicPr>
        <p:blipFill>
          <a:blip r:embed="rId6"/>
          <a:stretch>
            <a:fillRect/>
          </a:stretch>
        </p:blipFill>
        <p:spPr>
          <a:xfrm>
            <a:off x="7899228" y="4066270"/>
            <a:ext cx="1496441" cy="1995255"/>
          </a:xfrm>
          <a:prstGeom prst="rect">
            <a:avLst/>
          </a:prstGeom>
        </p:spPr>
      </p:pic>
      <p:pic>
        <p:nvPicPr>
          <p:cNvPr id="8" name="Online Media 7" title="Academy R2 ￫ﾪﾨ￭ﾘﾕ ￫ﾹﾄ￭ﾖﾉ￪ﾸﾰ With Motor">
            <a:hlinkClick r:id="" action="ppaction://media"/>
            <a:extLst>
              <a:ext uri="{FF2B5EF4-FFF2-40B4-BE49-F238E27FC236}">
                <a16:creationId xmlns:a16="http://schemas.microsoft.com/office/drawing/2014/main" id="{47F95C07-DF80-443B-A298-C093FBADDF16}"/>
              </a:ext>
            </a:extLst>
          </p:cNvPr>
          <p:cNvPicPr>
            <a:picLocks noRot="1" noChangeAspect="1"/>
          </p:cNvPicPr>
          <p:nvPr>
            <a:videoFile r:link="rId1"/>
          </p:nvPr>
        </p:nvPicPr>
        <p:blipFill>
          <a:blip r:embed="rId7"/>
          <a:stretch>
            <a:fillRect/>
          </a:stretch>
        </p:blipFill>
        <p:spPr>
          <a:xfrm>
            <a:off x="5446496" y="1389264"/>
            <a:ext cx="4167231" cy="2344068"/>
          </a:xfrm>
          <a:prstGeom prst="rect">
            <a:avLst/>
          </a:prstGeom>
        </p:spPr>
      </p:pic>
    </p:spTree>
    <p:extLst>
      <p:ext uri="{BB962C8B-B14F-4D97-AF65-F5344CB8AC3E}">
        <p14:creationId xmlns:p14="http://schemas.microsoft.com/office/powerpoint/2010/main" val="166967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FC4C-57A7-4F05-A602-8F23A39B7D15}"/>
              </a:ext>
            </a:extLst>
          </p:cNvPr>
          <p:cNvSpPr>
            <a:spLocks noGrp="1"/>
          </p:cNvSpPr>
          <p:nvPr>
            <p:ph type="title"/>
          </p:nvPr>
        </p:nvSpPr>
        <p:spPr/>
        <p:txBody>
          <a:bodyPr/>
          <a:lstStyle/>
          <a:p>
            <a:r>
              <a:rPr lang="en-US" dirty="0"/>
              <a:t>2. </a:t>
            </a:r>
            <a:r>
              <a:rPr lang="ko-KR" altLang="en-US" dirty="0"/>
              <a:t>힘과 가속도</a:t>
            </a:r>
            <a:endParaRPr lang="en-US" dirty="0"/>
          </a:p>
        </p:txBody>
      </p:sp>
      <p:sp>
        <p:nvSpPr>
          <p:cNvPr id="3" name="Content Placeholder 2">
            <a:extLst>
              <a:ext uri="{FF2B5EF4-FFF2-40B4-BE49-F238E27FC236}">
                <a16:creationId xmlns:a16="http://schemas.microsoft.com/office/drawing/2014/main" id="{ACCF5B6A-BAC6-4A9C-B19F-AC0A8232C869}"/>
              </a:ext>
            </a:extLst>
          </p:cNvPr>
          <p:cNvSpPr>
            <a:spLocks noGrp="1"/>
          </p:cNvSpPr>
          <p:nvPr>
            <p:ph idx="1"/>
          </p:nvPr>
        </p:nvSpPr>
        <p:spPr>
          <a:xfrm>
            <a:off x="681038" y="1255271"/>
            <a:ext cx="8543925" cy="1813932"/>
          </a:xfrm>
        </p:spPr>
        <p:txBody>
          <a:bodyPr/>
          <a:lstStyle/>
          <a:p>
            <a:pPr>
              <a:lnSpc>
                <a:spcPct val="150000"/>
              </a:lnSpc>
            </a:pPr>
            <a:r>
              <a:rPr lang="ko-KR" altLang="en-US" dirty="0"/>
              <a:t>물체에 작용하는 힘은 운동량의 변화량이다</a:t>
            </a:r>
            <a:r>
              <a:rPr lang="en-US" altLang="ko-KR" dirty="0"/>
              <a:t>.</a:t>
            </a:r>
          </a:p>
          <a:p>
            <a:pPr lvl="1">
              <a:lnSpc>
                <a:spcPct val="150000"/>
              </a:lnSpc>
            </a:pPr>
            <a:r>
              <a:rPr lang="ko-KR" altLang="en-US" dirty="0"/>
              <a:t>물체의 가속도는 힘에 비례한다</a:t>
            </a:r>
            <a:r>
              <a:rPr lang="en-US" altLang="ko-KR" dirty="0"/>
              <a:t>.</a:t>
            </a:r>
            <a:endParaRPr lang="en-US" dirty="0"/>
          </a:p>
        </p:txBody>
      </p:sp>
      <p:sp>
        <p:nvSpPr>
          <p:cNvPr id="4" name="Date Placeholder 3">
            <a:extLst>
              <a:ext uri="{FF2B5EF4-FFF2-40B4-BE49-F238E27FC236}">
                <a16:creationId xmlns:a16="http://schemas.microsoft.com/office/drawing/2014/main" id="{175DD0B2-015F-4EB2-87FB-E5F847E58906}"/>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A7D957E3-4795-4A14-BFA4-569D83541971}"/>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9063704F-2B2B-4C53-873E-69A3895BD546}"/>
              </a:ext>
            </a:extLst>
          </p:cNvPr>
          <p:cNvSpPr>
            <a:spLocks noGrp="1"/>
          </p:cNvSpPr>
          <p:nvPr>
            <p:ph type="sldNum" sz="quarter" idx="12"/>
          </p:nvPr>
        </p:nvSpPr>
        <p:spPr/>
        <p:txBody>
          <a:bodyPr/>
          <a:lstStyle/>
          <a:p>
            <a:fld id="{AA0EB1BB-D2B3-481B-A5E1-F093F8D3CD29}" type="slidenum">
              <a:rPr lang="en-US" smtClean="0"/>
              <a:t>70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11CD91-B09E-4624-8E56-14BB64D30F73}"/>
                  </a:ext>
                </a:extLst>
              </p:cNvPr>
              <p:cNvSpPr txBox="1"/>
              <p:nvPr/>
            </p:nvSpPr>
            <p:spPr>
              <a:xfrm>
                <a:off x="2247030" y="3198174"/>
                <a:ext cx="2395868" cy="818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𝑭</m:t>
                      </m:r>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i="1" smtClean="0">
                              <a:latin typeface="Cambria Math" panose="02040503050406030204" pitchFamily="18" charset="0"/>
                            </a:rPr>
                            <m:t>𝑑</m:t>
                          </m:r>
                        </m:num>
                        <m:den>
                          <m:r>
                            <a:rPr lang="en-US" sz="2800" i="1" smtClean="0">
                              <a:latin typeface="Cambria Math" panose="02040503050406030204" pitchFamily="18" charset="0"/>
                            </a:rPr>
                            <m:t>𝑑</m:t>
                          </m:r>
                          <m:r>
                            <a:rPr lang="en-US" sz="2800" b="0" i="1" smtClean="0">
                              <a:latin typeface="Cambria Math" panose="02040503050406030204" pitchFamily="18" charset="0"/>
                            </a:rPr>
                            <m:t>𝑡</m:t>
                          </m:r>
                        </m:den>
                      </m:f>
                      <m:r>
                        <a:rPr lang="en-US" sz="2800" b="0" i="1" smtClean="0">
                          <a:latin typeface="Cambria Math" panose="02040503050406030204" pitchFamily="18" charset="0"/>
                        </a:rPr>
                        <m:t>𝑀</m:t>
                      </m:r>
                      <m:r>
                        <a:rPr lang="en-US" sz="2800" b="1" i="1" smtClean="0">
                          <a:latin typeface="Cambria Math" panose="02040503050406030204" pitchFamily="18" charset="0"/>
                        </a:rPr>
                        <m:t>𝒗</m:t>
                      </m:r>
                    </m:oMath>
                  </m:oMathPara>
                </a14:m>
                <a:endParaRPr lang="en-US" sz="2800" b="1" dirty="0"/>
              </a:p>
            </p:txBody>
          </p:sp>
        </mc:Choice>
        <mc:Fallback xmlns="">
          <p:sp>
            <p:nvSpPr>
              <p:cNvPr id="7" name="TextBox 6">
                <a:extLst>
                  <a:ext uri="{FF2B5EF4-FFF2-40B4-BE49-F238E27FC236}">
                    <a16:creationId xmlns:a16="http://schemas.microsoft.com/office/drawing/2014/main" id="{2211CD91-B09E-4624-8E56-14BB64D30F73}"/>
                  </a:ext>
                </a:extLst>
              </p:cNvPr>
              <p:cNvSpPr txBox="1">
                <a:spLocks noRot="1" noChangeAspect="1" noMove="1" noResize="1" noEditPoints="1" noAdjustHandles="1" noChangeArrowheads="1" noChangeShapeType="1" noTextEdit="1"/>
              </p:cNvSpPr>
              <p:nvPr/>
            </p:nvSpPr>
            <p:spPr>
              <a:xfrm>
                <a:off x="2247030" y="3198174"/>
                <a:ext cx="2395868" cy="818044"/>
              </a:xfrm>
              <a:prstGeom prst="rect">
                <a:avLst/>
              </a:prstGeom>
              <a:blipFill>
                <a:blip r:embed="rId2"/>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C64B4573-A4FB-478C-9282-53AFACEB5A39}"/>
              </a:ext>
            </a:extLst>
          </p:cNvPr>
          <p:cNvGrpSpPr/>
          <p:nvPr/>
        </p:nvGrpSpPr>
        <p:grpSpPr>
          <a:xfrm>
            <a:off x="2582248" y="4592969"/>
            <a:ext cx="4121301" cy="1225390"/>
            <a:chOff x="2653209" y="4606656"/>
            <a:chExt cx="4121301" cy="122539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AF6D41-9ADA-439F-8CEF-1D07E5CD2078}"/>
                    </a:ext>
                  </a:extLst>
                </p:cNvPr>
                <p:cNvSpPr txBox="1"/>
                <p:nvPr/>
              </p:nvSpPr>
              <p:spPr>
                <a:xfrm>
                  <a:off x="2653209" y="4606656"/>
                  <a:ext cx="4121301" cy="620554"/>
                </a:xfrm>
                <a:prstGeom prst="rect">
                  <a:avLst/>
                </a:prstGeom>
                <a:noFill/>
              </p:spPr>
              <p:txBody>
                <a:bodyPr wrap="square" lIns="0" tIns="0" rIns="0" bIns="0" rtlCol="0">
                  <a:spAutoFit/>
                </a:bodyPr>
                <a:lstStyle/>
                <a:p>
                  <a14:m>
                    <m:oMath xmlns:m="http://schemas.openxmlformats.org/officeDocument/2006/math">
                      <m:r>
                        <a:rPr lang="en-US" sz="2800" b="1" i="1" smtClean="0">
                          <a:latin typeface="Cambria Math" panose="02040503050406030204" pitchFamily="18" charset="0"/>
                          <a:ea typeface="Cambria Math" panose="02040503050406030204" pitchFamily="18" charset="0"/>
                        </a:rPr>
                        <m:t>𝑭</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𝑀</m:t>
                      </m:r>
                      <m:f>
                        <m:fPr>
                          <m:ctrlPr>
                            <a:rPr lang="en-US" sz="2800" i="1" smtClean="0">
                              <a:latin typeface="Cambria Math" panose="02040503050406030204" pitchFamily="18" charset="0"/>
                              <a:ea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𝑑</m:t>
                          </m:r>
                          <m:r>
                            <a:rPr lang="en-US" sz="2800" b="1" i="1" smtClean="0">
                              <a:latin typeface="Cambria Math" panose="02040503050406030204" pitchFamily="18" charset="0"/>
                              <a:ea typeface="Cambria Math" panose="02040503050406030204" pitchFamily="18" charset="0"/>
                            </a:rPr>
                            <m:t>𝒗</m:t>
                          </m:r>
                        </m:num>
                        <m:den>
                          <m:r>
                            <a:rPr lang="en-US" sz="280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𝑡</m:t>
                          </m:r>
                        </m:den>
                      </m:f>
                      <m:r>
                        <a:rPr lang="en-US" sz="2800" b="0" i="1" smtClean="0">
                          <a:latin typeface="Cambria Math" panose="02040503050406030204" pitchFamily="18" charset="0"/>
                          <a:ea typeface="Cambria Math" panose="02040503050406030204" pitchFamily="18" charset="0"/>
                        </a:rPr>
                        <m:t> =</m:t>
                      </m:r>
                    </m:oMath>
                  </a14:m>
                  <a:r>
                    <a:rPr lang="en-US" sz="2800" i="1" dirty="0">
                      <a:latin typeface="Cambria Math" panose="02040503050406030204" pitchFamily="18" charset="0"/>
                      <a:ea typeface="Cambria Math" panose="02040503050406030204" pitchFamily="18" charset="0"/>
                    </a:rPr>
                    <a:t> M</a:t>
                  </a:r>
                  <a:r>
                    <a:rPr lang="en-US" sz="2800" b="1" i="1" dirty="0">
                      <a:latin typeface="Cambria Math" panose="02040503050406030204" pitchFamily="18" charset="0"/>
                      <a:ea typeface="Cambria Math" panose="02040503050406030204" pitchFamily="18" charset="0"/>
                    </a:rPr>
                    <a:t>a  </a:t>
                  </a:r>
                  <a:r>
                    <a:rPr lang="en-US" sz="2800" b="1" dirty="0">
                      <a:latin typeface="Cambria Math" panose="02040503050406030204" pitchFamily="18" charset="0"/>
                      <a:ea typeface="Cambria Math" panose="02040503050406030204" pitchFamily="18" charset="0"/>
                    </a:rPr>
                    <a:t>= </a:t>
                  </a:r>
                  <a:r>
                    <a:rPr lang="en-US" sz="2800" i="1" dirty="0">
                      <a:latin typeface="Cambria Math" panose="02040503050406030204" pitchFamily="18" charset="0"/>
                      <a:ea typeface="Cambria Math" panose="02040503050406030204" pitchFamily="18" charset="0"/>
                    </a:rPr>
                    <a:t>M</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a:rPr lang="en-US" sz="2800" i="1" baseline="30000">
                              <a:latin typeface="Cambria Math" panose="02040503050406030204" pitchFamily="18" charset="0"/>
                            </a:rPr>
                            <m:t>2</m:t>
                          </m:r>
                          <m:r>
                            <a:rPr lang="en-US" sz="2800" b="1" i="1">
                              <a:latin typeface="Cambria Math" panose="02040503050406030204" pitchFamily="18" charset="0"/>
                            </a:rPr>
                            <m:t>𝒓</m:t>
                          </m:r>
                        </m:num>
                        <m:den>
                          <m:r>
                            <a:rPr lang="en-US" sz="2800" i="1">
                              <a:latin typeface="Cambria Math" panose="02040503050406030204" pitchFamily="18" charset="0"/>
                            </a:rPr>
                            <m:t>𝑑𝑡</m:t>
                          </m:r>
                          <m:r>
                            <a:rPr lang="en-US" sz="2800" i="1" baseline="30000">
                              <a:latin typeface="Cambria Math" panose="02040503050406030204" pitchFamily="18" charset="0"/>
                            </a:rPr>
                            <m:t>2</m:t>
                          </m:r>
                        </m:den>
                      </m:f>
                    </m:oMath>
                  </a14:m>
                  <a:endParaRPr lang="en-US" sz="2800" b="1" dirty="0">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C0AF6D41-9ADA-439F-8CEF-1D07E5CD2078}"/>
                    </a:ext>
                  </a:extLst>
                </p:cNvPr>
                <p:cNvSpPr txBox="1">
                  <a:spLocks noRot="1" noChangeAspect="1" noMove="1" noResize="1" noEditPoints="1" noAdjustHandles="1" noChangeArrowheads="1" noChangeShapeType="1" noTextEdit="1"/>
                </p:cNvSpPr>
                <p:nvPr/>
              </p:nvSpPr>
              <p:spPr>
                <a:xfrm>
                  <a:off x="2653209" y="4606656"/>
                  <a:ext cx="4121301" cy="620554"/>
                </a:xfrm>
                <a:prstGeom prst="rect">
                  <a:avLst/>
                </a:prstGeom>
                <a:blipFill>
                  <a:blip r:embed="rId3"/>
                  <a:stretch>
                    <a:fillRect t="-3922" b="-176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85F80F17-72AE-4AA8-B89F-7DE8ABBCD6D8}"/>
                </a:ext>
              </a:extLst>
            </p:cNvPr>
            <p:cNvSpPr/>
            <p:nvPr/>
          </p:nvSpPr>
          <p:spPr>
            <a:xfrm>
              <a:off x="3167057" y="5462714"/>
              <a:ext cx="2156552" cy="369332"/>
            </a:xfrm>
            <a:prstGeom prst="rect">
              <a:avLst/>
            </a:prstGeom>
          </p:spPr>
          <p:txBody>
            <a:bodyPr wrap="none">
              <a:spAutoFit/>
            </a:bodyPr>
            <a:lstStyle/>
            <a:p>
              <a:r>
                <a:rPr lang="en-US" dirty="0"/>
                <a:t>(when M is constant)</a:t>
              </a:r>
            </a:p>
          </p:txBody>
        </p:sp>
      </p:grpSp>
    </p:spTree>
    <p:extLst>
      <p:ext uri="{BB962C8B-B14F-4D97-AF65-F5344CB8AC3E}">
        <p14:creationId xmlns:p14="http://schemas.microsoft.com/office/powerpoint/2010/main" val="188796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B4C9-E04C-4591-A056-A34230CA36FA}"/>
              </a:ext>
            </a:extLst>
          </p:cNvPr>
          <p:cNvSpPr>
            <a:spLocks noGrp="1"/>
          </p:cNvSpPr>
          <p:nvPr>
            <p:ph type="title"/>
          </p:nvPr>
        </p:nvSpPr>
        <p:spPr/>
        <p:txBody>
          <a:bodyPr/>
          <a:lstStyle/>
          <a:p>
            <a:r>
              <a:rPr lang="en-US" dirty="0"/>
              <a:t>3. </a:t>
            </a:r>
            <a:r>
              <a:rPr lang="ko-KR" altLang="en-US" dirty="0"/>
              <a:t>작용</a:t>
            </a:r>
            <a:r>
              <a:rPr lang="en-US" altLang="ko-KR" dirty="0"/>
              <a:t>/</a:t>
            </a:r>
            <a:r>
              <a:rPr lang="ko-KR" altLang="en-US" dirty="0"/>
              <a:t>반작용</a:t>
            </a:r>
            <a:endParaRPr lang="en-US" dirty="0"/>
          </a:p>
        </p:txBody>
      </p:sp>
      <p:sp>
        <p:nvSpPr>
          <p:cNvPr id="3" name="Content Placeholder 2">
            <a:extLst>
              <a:ext uri="{FF2B5EF4-FFF2-40B4-BE49-F238E27FC236}">
                <a16:creationId xmlns:a16="http://schemas.microsoft.com/office/drawing/2014/main" id="{CF0CE42D-E0FC-4BA9-9719-744E79FAAC64}"/>
              </a:ext>
            </a:extLst>
          </p:cNvPr>
          <p:cNvSpPr>
            <a:spLocks noGrp="1"/>
          </p:cNvSpPr>
          <p:nvPr>
            <p:ph idx="1"/>
          </p:nvPr>
        </p:nvSpPr>
        <p:spPr>
          <a:xfrm>
            <a:off x="681038" y="1255270"/>
            <a:ext cx="8543925" cy="1018803"/>
          </a:xfrm>
        </p:spPr>
        <p:txBody>
          <a:bodyPr/>
          <a:lstStyle/>
          <a:p>
            <a:r>
              <a:rPr lang="ko-KR" altLang="en-US" dirty="0"/>
              <a:t>두 물체 사이에 작용하는 힘은 크기가 같고 방향은 반대이다</a:t>
            </a:r>
            <a:r>
              <a:rPr lang="en-US" altLang="ko-KR" dirty="0"/>
              <a:t>.</a:t>
            </a:r>
            <a:endParaRPr lang="en-US" dirty="0"/>
          </a:p>
        </p:txBody>
      </p:sp>
      <p:sp>
        <p:nvSpPr>
          <p:cNvPr id="4" name="Date Placeholder 3">
            <a:extLst>
              <a:ext uri="{FF2B5EF4-FFF2-40B4-BE49-F238E27FC236}">
                <a16:creationId xmlns:a16="http://schemas.microsoft.com/office/drawing/2014/main" id="{0F4C5335-3DF3-4607-909B-7F39E3CBE271}"/>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6D18E277-D263-4DED-B4B6-9B3ED1F153CD}"/>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37297592-EBB4-4A53-BE7D-235E5F8B4513}"/>
              </a:ext>
            </a:extLst>
          </p:cNvPr>
          <p:cNvSpPr>
            <a:spLocks noGrp="1"/>
          </p:cNvSpPr>
          <p:nvPr>
            <p:ph type="sldNum" sz="quarter" idx="12"/>
          </p:nvPr>
        </p:nvSpPr>
        <p:spPr/>
        <p:txBody>
          <a:bodyPr/>
          <a:lstStyle/>
          <a:p>
            <a:fld id="{AA0EB1BB-D2B3-481B-A5E1-F093F8D3CD29}" type="slidenum">
              <a:rPr lang="en-US" smtClean="0"/>
              <a:t>71</a:t>
            </a:fld>
            <a:endParaRPr lang="en-US"/>
          </a:p>
        </p:txBody>
      </p:sp>
      <p:sp>
        <p:nvSpPr>
          <p:cNvPr id="10" name="Rectangle 9">
            <a:extLst>
              <a:ext uri="{FF2B5EF4-FFF2-40B4-BE49-F238E27FC236}">
                <a16:creationId xmlns:a16="http://schemas.microsoft.com/office/drawing/2014/main" id="{BCCA1555-A4E3-4A5B-B3DC-E4CCD9CEA474}"/>
              </a:ext>
            </a:extLst>
          </p:cNvPr>
          <p:cNvSpPr/>
          <p:nvPr/>
        </p:nvSpPr>
        <p:spPr>
          <a:xfrm>
            <a:off x="3344748" y="4583928"/>
            <a:ext cx="2661306" cy="707886"/>
          </a:xfrm>
          <a:prstGeom prst="rect">
            <a:avLst/>
          </a:prstGeom>
        </p:spPr>
        <p:txBody>
          <a:bodyPr wrap="none">
            <a:spAutoFit/>
          </a:bodyPr>
          <a:lstStyle/>
          <a:p>
            <a:r>
              <a:rPr lang="en-US" sz="4000" b="1" i="1" dirty="0">
                <a:latin typeface="Times New Roman" panose="02020603050405020304" pitchFamily="18" charset="0"/>
                <a:cs typeface="Times New Roman" panose="02020603050405020304" pitchFamily="18" charset="0"/>
              </a:rPr>
              <a:t>F</a:t>
            </a:r>
            <a:r>
              <a:rPr lang="en-US" sz="4000" baseline="-25000" dirty="0">
                <a:latin typeface="Times New Roman" panose="02020603050405020304" pitchFamily="18" charset="0"/>
                <a:cs typeface="Times New Roman" panose="02020603050405020304" pitchFamily="18" charset="0"/>
              </a:rPr>
              <a:t>AB</a:t>
            </a:r>
            <a:r>
              <a:rPr lang="en-US" sz="4000" dirty="0">
                <a:latin typeface="Times New Roman" panose="02020603050405020304" pitchFamily="18" charset="0"/>
                <a:cs typeface="Times New Roman" panose="02020603050405020304" pitchFamily="18" charset="0"/>
              </a:rPr>
              <a:t> = - </a:t>
            </a:r>
            <a:r>
              <a:rPr lang="en-US" sz="4000" b="1" i="1" dirty="0">
                <a:latin typeface="Times New Roman" panose="02020603050405020304" pitchFamily="18" charset="0"/>
                <a:cs typeface="Times New Roman" panose="02020603050405020304" pitchFamily="18" charset="0"/>
              </a:rPr>
              <a:t>F</a:t>
            </a:r>
            <a:r>
              <a:rPr lang="en-US" sz="4000" baseline="-25000" dirty="0">
                <a:latin typeface="Times New Roman" panose="02020603050405020304" pitchFamily="18" charset="0"/>
                <a:cs typeface="Times New Roman" panose="02020603050405020304" pitchFamily="18" charset="0"/>
              </a:rPr>
              <a:t>BA</a:t>
            </a:r>
          </a:p>
        </p:txBody>
      </p:sp>
      <p:pic>
        <p:nvPicPr>
          <p:cNvPr id="11" name="Picture 10">
            <a:extLst>
              <a:ext uri="{FF2B5EF4-FFF2-40B4-BE49-F238E27FC236}">
                <a16:creationId xmlns:a16="http://schemas.microsoft.com/office/drawing/2014/main" id="{478F967F-B885-413F-BEF5-08C4C923C52A}"/>
              </a:ext>
            </a:extLst>
          </p:cNvPr>
          <p:cNvPicPr>
            <a:picLocks noChangeAspect="1"/>
          </p:cNvPicPr>
          <p:nvPr/>
        </p:nvPicPr>
        <p:blipFill>
          <a:blip r:embed="rId2"/>
          <a:stretch>
            <a:fillRect/>
          </a:stretch>
        </p:blipFill>
        <p:spPr>
          <a:xfrm>
            <a:off x="2138556" y="2652604"/>
            <a:ext cx="4810796" cy="1552792"/>
          </a:xfrm>
          <a:prstGeom prst="rect">
            <a:avLst/>
          </a:prstGeom>
        </p:spPr>
      </p:pic>
    </p:spTree>
    <p:extLst>
      <p:ext uri="{BB962C8B-B14F-4D97-AF65-F5344CB8AC3E}">
        <p14:creationId xmlns:p14="http://schemas.microsoft.com/office/powerpoint/2010/main" val="2479727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844A-F7D0-404D-88BE-C2F3E0FAC8B1}"/>
              </a:ext>
            </a:extLst>
          </p:cNvPr>
          <p:cNvSpPr>
            <a:spLocks noGrp="1"/>
          </p:cNvSpPr>
          <p:nvPr>
            <p:ph type="title"/>
          </p:nvPr>
        </p:nvSpPr>
        <p:spPr/>
        <p:txBody>
          <a:bodyPr/>
          <a:lstStyle/>
          <a:p>
            <a:r>
              <a:rPr lang="ko-KR" altLang="en-US" dirty="0"/>
              <a:t>연습 문제</a:t>
            </a:r>
            <a:endParaRPr lang="en-US" dirty="0"/>
          </a:p>
        </p:txBody>
      </p:sp>
      <p:sp>
        <p:nvSpPr>
          <p:cNvPr id="3" name="Content Placeholder 2">
            <a:extLst>
              <a:ext uri="{FF2B5EF4-FFF2-40B4-BE49-F238E27FC236}">
                <a16:creationId xmlns:a16="http://schemas.microsoft.com/office/drawing/2014/main" id="{49A6DCC7-C636-4C87-96FC-49CF01BA1059}"/>
              </a:ext>
            </a:extLst>
          </p:cNvPr>
          <p:cNvSpPr>
            <a:spLocks noGrp="1"/>
          </p:cNvSpPr>
          <p:nvPr>
            <p:ph idx="1"/>
          </p:nvPr>
        </p:nvSpPr>
        <p:spPr>
          <a:xfrm>
            <a:off x="681038" y="1255271"/>
            <a:ext cx="8543925" cy="939289"/>
          </a:xfrm>
        </p:spPr>
        <p:txBody>
          <a:bodyPr/>
          <a:lstStyle/>
          <a:p>
            <a:r>
              <a:rPr lang="ko-KR" altLang="en-US" dirty="0"/>
              <a:t>아래의 운동을 뉴튼의 운동 법칙으로 설명하세요</a:t>
            </a:r>
            <a:r>
              <a:rPr lang="en-US" altLang="ko-KR" dirty="0"/>
              <a:t>.</a:t>
            </a:r>
            <a:endParaRPr lang="en-US" dirty="0"/>
          </a:p>
        </p:txBody>
      </p:sp>
      <p:sp>
        <p:nvSpPr>
          <p:cNvPr id="4" name="Date Placeholder 3">
            <a:extLst>
              <a:ext uri="{FF2B5EF4-FFF2-40B4-BE49-F238E27FC236}">
                <a16:creationId xmlns:a16="http://schemas.microsoft.com/office/drawing/2014/main" id="{652B3AAD-D01E-446E-B46A-B504A4F8C899}"/>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9318BFBA-50E3-4AF0-A9A6-8CF2C63D82C9}"/>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B211FC42-2828-4F83-8F80-EDAB470F2D3C}"/>
              </a:ext>
            </a:extLst>
          </p:cNvPr>
          <p:cNvSpPr>
            <a:spLocks noGrp="1"/>
          </p:cNvSpPr>
          <p:nvPr>
            <p:ph type="sldNum" sz="quarter" idx="12"/>
          </p:nvPr>
        </p:nvSpPr>
        <p:spPr/>
        <p:txBody>
          <a:bodyPr/>
          <a:lstStyle/>
          <a:p>
            <a:fld id="{AA0EB1BB-D2B3-481B-A5E1-F093F8D3CD29}" type="slidenum">
              <a:rPr lang="en-US" smtClean="0"/>
              <a:t>72</a:t>
            </a:fld>
            <a:endParaRPr lang="en-US"/>
          </a:p>
        </p:txBody>
      </p:sp>
      <p:pic>
        <p:nvPicPr>
          <p:cNvPr id="6148" name="Picture 4" descr="Related image">
            <a:extLst>
              <a:ext uri="{FF2B5EF4-FFF2-40B4-BE49-F238E27FC236}">
                <a16:creationId xmlns:a16="http://schemas.microsoft.com/office/drawing/2014/main" id="{8B3B54BD-9099-46B1-BBAF-5361AE634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160" y="2488116"/>
            <a:ext cx="6090025" cy="311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626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7CC7-8B3C-4DE7-B59C-43873A253819}"/>
              </a:ext>
            </a:extLst>
          </p:cNvPr>
          <p:cNvSpPr>
            <a:spLocks noGrp="1"/>
          </p:cNvSpPr>
          <p:nvPr>
            <p:ph type="title"/>
          </p:nvPr>
        </p:nvSpPr>
        <p:spPr/>
        <p:txBody>
          <a:bodyPr/>
          <a:lstStyle/>
          <a:p>
            <a:r>
              <a:rPr lang="ko-KR" altLang="en-US" dirty="0"/>
              <a:t>연습 문제</a:t>
            </a:r>
            <a:endParaRPr lang="en-US" dirty="0"/>
          </a:p>
        </p:txBody>
      </p:sp>
      <p:sp>
        <p:nvSpPr>
          <p:cNvPr id="3" name="Content Placeholder 2">
            <a:extLst>
              <a:ext uri="{FF2B5EF4-FFF2-40B4-BE49-F238E27FC236}">
                <a16:creationId xmlns:a16="http://schemas.microsoft.com/office/drawing/2014/main" id="{4FE0E5F5-86CC-440B-BE6D-82697C28C9F6}"/>
              </a:ext>
            </a:extLst>
          </p:cNvPr>
          <p:cNvSpPr>
            <a:spLocks noGrp="1"/>
          </p:cNvSpPr>
          <p:nvPr>
            <p:ph idx="1"/>
          </p:nvPr>
        </p:nvSpPr>
        <p:spPr>
          <a:xfrm>
            <a:off x="681038" y="1255271"/>
            <a:ext cx="8543925" cy="971094"/>
          </a:xfrm>
        </p:spPr>
        <p:txBody>
          <a:bodyPr/>
          <a:lstStyle/>
          <a:p>
            <a:r>
              <a:rPr lang="ko-KR" altLang="en-US" dirty="0"/>
              <a:t>아래의 물체에 작용하는 힘을 모두 표시하세요</a:t>
            </a:r>
            <a:r>
              <a:rPr lang="en-US" altLang="ko-KR" dirty="0"/>
              <a:t>.</a:t>
            </a:r>
            <a:endParaRPr lang="en-US" dirty="0"/>
          </a:p>
        </p:txBody>
      </p:sp>
      <p:sp>
        <p:nvSpPr>
          <p:cNvPr id="4" name="Date Placeholder 3">
            <a:extLst>
              <a:ext uri="{FF2B5EF4-FFF2-40B4-BE49-F238E27FC236}">
                <a16:creationId xmlns:a16="http://schemas.microsoft.com/office/drawing/2014/main" id="{FAE40A59-3539-4A72-95B8-3A5BB5C929BE}"/>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EDC8B5AD-65DA-42C8-A38B-BCFF5562E3B7}"/>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4FE1C281-704C-4977-8DE7-7CA5B8CA0D29}"/>
              </a:ext>
            </a:extLst>
          </p:cNvPr>
          <p:cNvSpPr>
            <a:spLocks noGrp="1"/>
          </p:cNvSpPr>
          <p:nvPr>
            <p:ph type="sldNum" sz="quarter" idx="12"/>
          </p:nvPr>
        </p:nvSpPr>
        <p:spPr/>
        <p:txBody>
          <a:bodyPr/>
          <a:lstStyle/>
          <a:p>
            <a:fld id="{AA0EB1BB-D2B3-481B-A5E1-F093F8D3CD29}" type="slidenum">
              <a:rPr lang="en-US" smtClean="0"/>
              <a:t>73</a:t>
            </a:fld>
            <a:endParaRPr lang="en-US"/>
          </a:p>
        </p:txBody>
      </p:sp>
      <p:pic>
        <p:nvPicPr>
          <p:cNvPr id="7" name="Picture 6">
            <a:extLst>
              <a:ext uri="{FF2B5EF4-FFF2-40B4-BE49-F238E27FC236}">
                <a16:creationId xmlns:a16="http://schemas.microsoft.com/office/drawing/2014/main" id="{89E7C54F-A056-4AEA-8B31-9785DF38AB94}"/>
              </a:ext>
            </a:extLst>
          </p:cNvPr>
          <p:cNvPicPr>
            <a:picLocks noChangeAspect="1"/>
          </p:cNvPicPr>
          <p:nvPr/>
        </p:nvPicPr>
        <p:blipFill>
          <a:blip r:embed="rId2"/>
          <a:stretch>
            <a:fillRect/>
          </a:stretch>
        </p:blipFill>
        <p:spPr>
          <a:xfrm>
            <a:off x="1431233" y="2333788"/>
            <a:ext cx="6603359" cy="3268941"/>
          </a:xfrm>
          <a:prstGeom prst="rect">
            <a:avLst/>
          </a:prstGeom>
        </p:spPr>
      </p:pic>
    </p:spTree>
    <p:extLst>
      <p:ext uri="{BB962C8B-B14F-4D97-AF65-F5344CB8AC3E}">
        <p14:creationId xmlns:p14="http://schemas.microsoft.com/office/powerpoint/2010/main" val="3037812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7CC7-8B3C-4DE7-B59C-43873A253819}"/>
              </a:ext>
            </a:extLst>
          </p:cNvPr>
          <p:cNvSpPr>
            <a:spLocks noGrp="1"/>
          </p:cNvSpPr>
          <p:nvPr>
            <p:ph type="title"/>
          </p:nvPr>
        </p:nvSpPr>
        <p:spPr/>
        <p:txBody>
          <a:bodyPr/>
          <a:lstStyle/>
          <a:p>
            <a:r>
              <a:rPr lang="ko-KR" altLang="en-US" dirty="0"/>
              <a:t>연습 문제</a:t>
            </a:r>
            <a:endParaRPr lang="en-US" dirty="0"/>
          </a:p>
        </p:txBody>
      </p:sp>
      <p:sp>
        <p:nvSpPr>
          <p:cNvPr id="3" name="Content Placeholder 2">
            <a:extLst>
              <a:ext uri="{FF2B5EF4-FFF2-40B4-BE49-F238E27FC236}">
                <a16:creationId xmlns:a16="http://schemas.microsoft.com/office/drawing/2014/main" id="{4FE0E5F5-86CC-440B-BE6D-82697C28C9F6}"/>
              </a:ext>
            </a:extLst>
          </p:cNvPr>
          <p:cNvSpPr>
            <a:spLocks noGrp="1"/>
          </p:cNvSpPr>
          <p:nvPr>
            <p:ph idx="1"/>
          </p:nvPr>
        </p:nvSpPr>
        <p:spPr>
          <a:xfrm>
            <a:off x="681038" y="1255271"/>
            <a:ext cx="8543925" cy="971094"/>
          </a:xfrm>
        </p:spPr>
        <p:txBody>
          <a:bodyPr/>
          <a:lstStyle/>
          <a:p>
            <a:r>
              <a:rPr lang="ko-KR" altLang="en-US" dirty="0"/>
              <a:t>아래의 물체에 작용하는 순힘은 얼마인가</a:t>
            </a:r>
            <a:r>
              <a:rPr lang="en-US" altLang="ko-KR" dirty="0"/>
              <a:t>?</a:t>
            </a:r>
            <a:endParaRPr lang="en-US" dirty="0"/>
          </a:p>
        </p:txBody>
      </p:sp>
      <p:sp>
        <p:nvSpPr>
          <p:cNvPr id="4" name="Date Placeholder 3">
            <a:extLst>
              <a:ext uri="{FF2B5EF4-FFF2-40B4-BE49-F238E27FC236}">
                <a16:creationId xmlns:a16="http://schemas.microsoft.com/office/drawing/2014/main" id="{FAE40A59-3539-4A72-95B8-3A5BB5C929BE}"/>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EDC8B5AD-65DA-42C8-A38B-BCFF5562E3B7}"/>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4FE1C281-704C-4977-8DE7-7CA5B8CA0D29}"/>
              </a:ext>
            </a:extLst>
          </p:cNvPr>
          <p:cNvSpPr>
            <a:spLocks noGrp="1"/>
          </p:cNvSpPr>
          <p:nvPr>
            <p:ph type="sldNum" sz="quarter" idx="12"/>
          </p:nvPr>
        </p:nvSpPr>
        <p:spPr/>
        <p:txBody>
          <a:bodyPr/>
          <a:lstStyle/>
          <a:p>
            <a:fld id="{AA0EB1BB-D2B3-481B-A5E1-F093F8D3CD29}" type="slidenum">
              <a:rPr lang="en-US" smtClean="0"/>
              <a:t>74</a:t>
            </a:fld>
            <a:endParaRPr lang="en-US"/>
          </a:p>
        </p:txBody>
      </p:sp>
      <p:pic>
        <p:nvPicPr>
          <p:cNvPr id="8" name="Picture 7">
            <a:extLst>
              <a:ext uri="{FF2B5EF4-FFF2-40B4-BE49-F238E27FC236}">
                <a16:creationId xmlns:a16="http://schemas.microsoft.com/office/drawing/2014/main" id="{AAA474E8-AAAB-4F42-806A-6746572BD7B9}"/>
              </a:ext>
            </a:extLst>
          </p:cNvPr>
          <p:cNvPicPr>
            <a:picLocks noChangeAspect="1"/>
          </p:cNvPicPr>
          <p:nvPr/>
        </p:nvPicPr>
        <p:blipFill>
          <a:blip r:embed="rId2"/>
          <a:stretch>
            <a:fillRect/>
          </a:stretch>
        </p:blipFill>
        <p:spPr>
          <a:xfrm>
            <a:off x="2399039" y="2406021"/>
            <a:ext cx="4339147" cy="3376364"/>
          </a:xfrm>
          <a:prstGeom prst="rect">
            <a:avLst/>
          </a:prstGeom>
        </p:spPr>
      </p:pic>
    </p:spTree>
    <p:extLst>
      <p:ext uri="{BB962C8B-B14F-4D97-AF65-F5344CB8AC3E}">
        <p14:creationId xmlns:p14="http://schemas.microsoft.com/office/powerpoint/2010/main" val="68384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7CC7-8B3C-4DE7-B59C-43873A253819}"/>
              </a:ext>
            </a:extLst>
          </p:cNvPr>
          <p:cNvSpPr>
            <a:spLocks noGrp="1"/>
          </p:cNvSpPr>
          <p:nvPr>
            <p:ph type="title"/>
          </p:nvPr>
        </p:nvSpPr>
        <p:spPr>
          <a:solidFill>
            <a:schemeClr val="accent2"/>
          </a:solidFill>
        </p:spPr>
        <p:txBody>
          <a:bodyPr/>
          <a:lstStyle/>
          <a:p>
            <a:r>
              <a:rPr lang="ko-KR" altLang="en-US"/>
              <a:t>과제</a:t>
            </a:r>
            <a:endParaRPr lang="en-US" dirty="0"/>
          </a:p>
        </p:txBody>
      </p:sp>
      <p:sp>
        <p:nvSpPr>
          <p:cNvPr id="3" name="Content Placeholder 2">
            <a:extLst>
              <a:ext uri="{FF2B5EF4-FFF2-40B4-BE49-F238E27FC236}">
                <a16:creationId xmlns:a16="http://schemas.microsoft.com/office/drawing/2014/main" id="{4FE0E5F5-86CC-440B-BE6D-82697C28C9F6}"/>
              </a:ext>
            </a:extLst>
          </p:cNvPr>
          <p:cNvSpPr>
            <a:spLocks noGrp="1"/>
          </p:cNvSpPr>
          <p:nvPr>
            <p:ph idx="1"/>
          </p:nvPr>
        </p:nvSpPr>
        <p:spPr>
          <a:xfrm>
            <a:off x="681038" y="1255271"/>
            <a:ext cx="8543925" cy="971094"/>
          </a:xfrm>
        </p:spPr>
        <p:txBody>
          <a:bodyPr/>
          <a:lstStyle/>
          <a:p>
            <a:r>
              <a:rPr lang="ko-KR" altLang="en-US" dirty="0"/>
              <a:t>마찰이 없는 비탈면에서의 </a:t>
            </a:r>
            <a:r>
              <a:rPr lang="en-US" altLang="ko-KR" i="1" dirty="0"/>
              <a:t>M</a:t>
            </a:r>
            <a:r>
              <a:rPr lang="en-US" altLang="ko-KR" baseline="-25000" dirty="0"/>
              <a:t>1</a:t>
            </a:r>
            <a:r>
              <a:rPr lang="ko-KR" altLang="en-US" dirty="0"/>
              <a:t>의 가속도는</a:t>
            </a:r>
            <a:r>
              <a:rPr lang="en-US" altLang="ko-KR" dirty="0"/>
              <a:t>?</a:t>
            </a:r>
            <a:endParaRPr lang="en-US" dirty="0"/>
          </a:p>
        </p:txBody>
      </p:sp>
      <p:sp>
        <p:nvSpPr>
          <p:cNvPr id="4" name="Date Placeholder 3">
            <a:extLst>
              <a:ext uri="{FF2B5EF4-FFF2-40B4-BE49-F238E27FC236}">
                <a16:creationId xmlns:a16="http://schemas.microsoft.com/office/drawing/2014/main" id="{FAE40A59-3539-4A72-95B8-3A5BB5C929BE}"/>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EDC8B5AD-65DA-42C8-A38B-BCFF5562E3B7}"/>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4FE1C281-704C-4977-8DE7-7CA5B8CA0D29}"/>
              </a:ext>
            </a:extLst>
          </p:cNvPr>
          <p:cNvSpPr>
            <a:spLocks noGrp="1"/>
          </p:cNvSpPr>
          <p:nvPr>
            <p:ph type="sldNum" sz="quarter" idx="12"/>
          </p:nvPr>
        </p:nvSpPr>
        <p:spPr/>
        <p:txBody>
          <a:bodyPr/>
          <a:lstStyle/>
          <a:p>
            <a:fld id="{AA0EB1BB-D2B3-481B-A5E1-F093F8D3CD29}" type="slidenum">
              <a:rPr lang="en-US" smtClean="0"/>
              <a:t>75</a:t>
            </a:fld>
            <a:endParaRPr lang="en-US"/>
          </a:p>
        </p:txBody>
      </p:sp>
      <p:pic>
        <p:nvPicPr>
          <p:cNvPr id="7" name="Picture 6">
            <a:extLst>
              <a:ext uri="{FF2B5EF4-FFF2-40B4-BE49-F238E27FC236}">
                <a16:creationId xmlns:a16="http://schemas.microsoft.com/office/drawing/2014/main" id="{32ACECB2-EC73-415E-9D3B-1541BFAC79EA}"/>
              </a:ext>
            </a:extLst>
          </p:cNvPr>
          <p:cNvPicPr>
            <a:picLocks noChangeAspect="1"/>
          </p:cNvPicPr>
          <p:nvPr/>
        </p:nvPicPr>
        <p:blipFill>
          <a:blip r:embed="rId2"/>
          <a:stretch>
            <a:fillRect/>
          </a:stretch>
        </p:blipFill>
        <p:spPr>
          <a:xfrm>
            <a:off x="1604154" y="2453723"/>
            <a:ext cx="6386908" cy="3366079"/>
          </a:xfrm>
          <a:prstGeom prst="rect">
            <a:avLst/>
          </a:prstGeom>
        </p:spPr>
      </p:pic>
    </p:spTree>
    <p:extLst>
      <p:ext uri="{BB962C8B-B14F-4D97-AF65-F5344CB8AC3E}">
        <p14:creationId xmlns:p14="http://schemas.microsoft.com/office/powerpoint/2010/main" val="2539280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B4C2-3208-4496-BC32-6A980E4C68CE}"/>
              </a:ext>
            </a:extLst>
          </p:cNvPr>
          <p:cNvSpPr>
            <a:spLocks noGrp="1"/>
          </p:cNvSpPr>
          <p:nvPr>
            <p:ph type="title"/>
          </p:nvPr>
        </p:nvSpPr>
        <p:spPr/>
        <p:txBody>
          <a:bodyPr/>
          <a:lstStyle/>
          <a:p>
            <a:r>
              <a:rPr lang="ko-KR" altLang="en-US" dirty="0"/>
              <a:t>모멘텀</a:t>
            </a:r>
            <a:endParaRPr lang="en-US" dirty="0"/>
          </a:p>
        </p:txBody>
      </p:sp>
      <p:sp>
        <p:nvSpPr>
          <p:cNvPr id="3" name="Text Placeholder 2">
            <a:extLst>
              <a:ext uri="{FF2B5EF4-FFF2-40B4-BE49-F238E27FC236}">
                <a16:creationId xmlns:a16="http://schemas.microsoft.com/office/drawing/2014/main" id="{960648FA-9C6D-4299-847B-F5DA21B48A63}"/>
              </a:ext>
            </a:extLst>
          </p:cNvPr>
          <p:cNvSpPr>
            <a:spLocks noGrp="1"/>
          </p:cNvSpPr>
          <p:nvPr>
            <p:ph type="body" idx="1"/>
          </p:nvPr>
        </p:nvSpPr>
        <p:spPr/>
        <p:txBody>
          <a:bodyPr/>
          <a:lstStyle/>
          <a:p>
            <a:r>
              <a:rPr lang="ko-KR" altLang="en-US" dirty="0"/>
              <a:t>운동량</a:t>
            </a:r>
            <a:endParaRPr lang="en-US" altLang="ko-KR" dirty="0"/>
          </a:p>
          <a:p>
            <a:r>
              <a:rPr lang="ko-KR" altLang="en-US" dirty="0"/>
              <a:t>각 운동량</a:t>
            </a:r>
            <a:endParaRPr lang="en-US" altLang="ko-KR" dirty="0"/>
          </a:p>
          <a:p>
            <a:r>
              <a:rPr lang="ko-KR" altLang="en-US" dirty="0"/>
              <a:t>모멘텀</a:t>
            </a:r>
            <a:endParaRPr lang="en-US" altLang="ko-KR" dirty="0"/>
          </a:p>
        </p:txBody>
      </p:sp>
      <p:sp>
        <p:nvSpPr>
          <p:cNvPr id="4" name="Date Placeholder 3">
            <a:extLst>
              <a:ext uri="{FF2B5EF4-FFF2-40B4-BE49-F238E27FC236}">
                <a16:creationId xmlns:a16="http://schemas.microsoft.com/office/drawing/2014/main" id="{C77DD4F0-F8AA-4EDA-A383-D5D064303BD5}"/>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9B94C693-D03E-4B18-85A6-400B41D99027}"/>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E32FFA75-4BA9-4B95-B8FF-9949A6F37F22}"/>
              </a:ext>
            </a:extLst>
          </p:cNvPr>
          <p:cNvSpPr>
            <a:spLocks noGrp="1"/>
          </p:cNvSpPr>
          <p:nvPr>
            <p:ph type="sldNum" sz="quarter" idx="12"/>
          </p:nvPr>
        </p:nvSpPr>
        <p:spPr/>
        <p:txBody>
          <a:bodyPr/>
          <a:lstStyle/>
          <a:p>
            <a:fld id="{AA0EB1BB-D2B3-481B-A5E1-F093F8D3CD29}" type="slidenum">
              <a:rPr lang="en-US" smtClean="0"/>
              <a:t>76</a:t>
            </a:fld>
            <a:endParaRPr lang="en-US"/>
          </a:p>
        </p:txBody>
      </p:sp>
    </p:spTree>
    <p:extLst>
      <p:ext uri="{BB962C8B-B14F-4D97-AF65-F5344CB8AC3E}">
        <p14:creationId xmlns:p14="http://schemas.microsoft.com/office/powerpoint/2010/main" val="3833659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F674-FE90-4837-BB1E-02F9498B88E9}"/>
              </a:ext>
            </a:extLst>
          </p:cNvPr>
          <p:cNvSpPr>
            <a:spLocks noGrp="1"/>
          </p:cNvSpPr>
          <p:nvPr>
            <p:ph type="title"/>
          </p:nvPr>
        </p:nvSpPr>
        <p:spPr/>
        <p:txBody>
          <a:bodyPr/>
          <a:lstStyle/>
          <a:p>
            <a:r>
              <a:rPr lang="ko-KR" altLang="en-US" dirty="0"/>
              <a:t>운동량</a:t>
            </a:r>
            <a:r>
              <a:rPr lang="en-US" altLang="ko-KR" dirty="0"/>
              <a:t>(Linear Momentum)</a:t>
            </a:r>
            <a:endParaRPr lang="en-US" dirty="0"/>
          </a:p>
        </p:txBody>
      </p:sp>
      <p:sp>
        <p:nvSpPr>
          <p:cNvPr id="3" name="Content Placeholder 2">
            <a:extLst>
              <a:ext uri="{FF2B5EF4-FFF2-40B4-BE49-F238E27FC236}">
                <a16:creationId xmlns:a16="http://schemas.microsoft.com/office/drawing/2014/main" id="{98B5755C-97B9-4CF1-ABAB-31A0EC6FD2AE}"/>
              </a:ext>
            </a:extLst>
          </p:cNvPr>
          <p:cNvSpPr>
            <a:spLocks noGrp="1"/>
          </p:cNvSpPr>
          <p:nvPr>
            <p:ph idx="1"/>
          </p:nvPr>
        </p:nvSpPr>
        <p:spPr>
          <a:xfrm>
            <a:off x="681038" y="1255271"/>
            <a:ext cx="8543925" cy="1563430"/>
          </a:xfrm>
        </p:spPr>
        <p:txBody>
          <a:bodyPr>
            <a:normAutofit/>
          </a:bodyPr>
          <a:lstStyle/>
          <a:p>
            <a:pPr>
              <a:lnSpc>
                <a:spcPct val="110000"/>
              </a:lnSpc>
            </a:pPr>
            <a:r>
              <a:rPr lang="ko-KR" altLang="en-US" dirty="0"/>
              <a:t>운동량은 질량과 속도의 곱이다</a:t>
            </a:r>
            <a:r>
              <a:rPr lang="en-US" altLang="ko-KR" dirty="0"/>
              <a:t>.</a:t>
            </a:r>
          </a:p>
          <a:p>
            <a:pPr marL="457200" lvl="1" indent="0">
              <a:lnSpc>
                <a:spcPct val="110000"/>
              </a:lnSpc>
              <a:buNone/>
            </a:pPr>
            <a:r>
              <a:rPr lang="en-US" sz="4000" b="1" i="1" dirty="0"/>
              <a:t>p</a:t>
            </a:r>
            <a:r>
              <a:rPr lang="en-US" sz="4000" dirty="0"/>
              <a:t> = </a:t>
            </a:r>
            <a:r>
              <a:rPr lang="en-US" sz="4000" i="1" dirty="0"/>
              <a:t>m</a:t>
            </a:r>
            <a:r>
              <a:rPr lang="en-US" sz="4000" b="1" i="1" dirty="0"/>
              <a:t>v</a:t>
            </a:r>
          </a:p>
        </p:txBody>
      </p:sp>
      <p:sp>
        <p:nvSpPr>
          <p:cNvPr id="4" name="Date Placeholder 3">
            <a:extLst>
              <a:ext uri="{FF2B5EF4-FFF2-40B4-BE49-F238E27FC236}">
                <a16:creationId xmlns:a16="http://schemas.microsoft.com/office/drawing/2014/main" id="{6EB741CC-0FBB-44AA-B8C0-82A9A799B492}"/>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B2A71CC8-D110-4A09-8C7A-617A81E47B8C}"/>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B98EC35D-4122-4EAD-B3BA-CBB330E454B8}"/>
              </a:ext>
            </a:extLst>
          </p:cNvPr>
          <p:cNvSpPr>
            <a:spLocks noGrp="1"/>
          </p:cNvSpPr>
          <p:nvPr>
            <p:ph type="sldNum" sz="quarter" idx="12"/>
          </p:nvPr>
        </p:nvSpPr>
        <p:spPr/>
        <p:txBody>
          <a:bodyPr/>
          <a:lstStyle/>
          <a:p>
            <a:fld id="{AA0EB1BB-D2B3-481B-A5E1-F093F8D3CD29}" type="slidenum">
              <a:rPr lang="en-US" smtClean="0"/>
              <a:t>77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34DE33-9BF4-4783-BDCF-2A8E2DA82D31}"/>
                  </a:ext>
                </a:extLst>
              </p:cNvPr>
              <p:cNvSpPr txBox="1"/>
              <p:nvPr/>
            </p:nvSpPr>
            <p:spPr>
              <a:xfrm>
                <a:off x="1370996" y="3172690"/>
                <a:ext cx="4422935" cy="1063881"/>
              </a:xfrm>
              <a:prstGeom prst="rect">
                <a:avLst/>
              </a:prstGeom>
              <a:noFill/>
            </p:spPr>
            <p:txBody>
              <a:bodyPr wrap="square" lIns="0" tIns="0" rIns="0" bIns="0" rtlCol="0">
                <a:spAutoFit/>
              </a:bodyPr>
              <a:lstStyle/>
              <a:p>
                <a14:m>
                  <m:oMath xmlns:m="http://schemas.openxmlformats.org/officeDocument/2006/math">
                    <m:r>
                      <a:rPr lang="en-US" sz="4800" b="1" i="1" smtClean="0">
                        <a:latin typeface="Cambria Math" panose="02040503050406030204" pitchFamily="18" charset="0"/>
                      </a:rPr>
                      <m:t>𝑭</m:t>
                    </m:r>
                    <m:r>
                      <a:rPr lang="en-US" sz="4800" b="0" i="1" smtClean="0">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𝑑𝑡</m:t>
                        </m:r>
                      </m:den>
                    </m:f>
                  </m:oMath>
                </a14:m>
                <a:r>
                  <a:rPr lang="en-US" sz="4800" b="1" i="1" dirty="0"/>
                  <a:t> p </a:t>
                </a:r>
                <a:r>
                  <a:rPr lang="en-US" sz="4800" dirty="0"/>
                  <a:t>=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𝑑𝑡</m:t>
                        </m:r>
                      </m:den>
                    </m:f>
                    <m:r>
                      <a:rPr lang="en-US" sz="4800" i="1">
                        <a:latin typeface="Cambria Math" panose="02040503050406030204" pitchFamily="18" charset="0"/>
                      </a:rPr>
                      <m:t>𝑚</m:t>
                    </m:r>
                    <m:r>
                      <a:rPr lang="en-US" sz="4800" b="1" i="1" smtClean="0">
                        <a:latin typeface="Cambria Math" panose="02040503050406030204" pitchFamily="18" charset="0"/>
                      </a:rPr>
                      <m:t>𝒗</m:t>
                    </m:r>
                  </m:oMath>
                </a14:m>
                <a:endParaRPr lang="en-US" sz="4800" b="1" i="1" dirty="0"/>
              </a:p>
            </p:txBody>
          </p:sp>
        </mc:Choice>
        <mc:Fallback xmlns="">
          <p:sp>
            <p:nvSpPr>
              <p:cNvPr id="7" name="TextBox 6">
                <a:extLst>
                  <a:ext uri="{FF2B5EF4-FFF2-40B4-BE49-F238E27FC236}">
                    <a16:creationId xmlns:a16="http://schemas.microsoft.com/office/drawing/2014/main" id="{2334DE33-9BF4-4783-BDCF-2A8E2DA82D31}"/>
                  </a:ext>
                </a:extLst>
              </p:cNvPr>
              <p:cNvSpPr txBox="1">
                <a:spLocks noRot="1" noChangeAspect="1" noMove="1" noResize="1" noEditPoints="1" noAdjustHandles="1" noChangeArrowheads="1" noChangeShapeType="1" noTextEdit="1"/>
              </p:cNvSpPr>
              <p:nvPr/>
            </p:nvSpPr>
            <p:spPr>
              <a:xfrm>
                <a:off x="1370996" y="3172690"/>
                <a:ext cx="4422935" cy="1063881"/>
              </a:xfrm>
              <a:prstGeom prst="rect">
                <a:avLst/>
              </a:prstGeom>
              <a:blipFill>
                <a:blip r:embed="rId2"/>
                <a:stretch>
                  <a:fillRect t="-57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F3FFBE-210A-4252-9D4E-8FE0F5DE1ECC}"/>
                  </a:ext>
                </a:extLst>
              </p:cNvPr>
              <p:cNvSpPr txBox="1"/>
              <p:nvPr/>
            </p:nvSpPr>
            <p:spPr>
              <a:xfrm>
                <a:off x="2006977" y="4795400"/>
                <a:ext cx="3527131" cy="886589"/>
              </a:xfrm>
              <a:prstGeom prst="rect">
                <a:avLst/>
              </a:prstGeom>
              <a:noFill/>
            </p:spPr>
            <p:txBody>
              <a:bodyPr wrap="square" lIns="0" tIns="0" rIns="0" bIns="0" rtlCol="0">
                <a:spAutoFit/>
              </a:bodyPr>
              <a:lstStyle/>
              <a:p>
                <a14:m>
                  <m:oMath xmlns:m="http://schemas.openxmlformats.org/officeDocument/2006/math">
                    <m:r>
                      <a:rPr lang="en-US" sz="4000" b="0" i="1" smtClean="0">
                        <a:latin typeface="Cambria Math" panose="02040503050406030204" pitchFamily="18" charset="0"/>
                      </a:rPr>
                      <m:t>=</m:t>
                    </m:r>
                    <m:r>
                      <a:rPr lang="en-US" sz="4000" i="1">
                        <a:latin typeface="Cambria Math" panose="02040503050406030204" pitchFamily="18" charset="0"/>
                      </a:rPr>
                      <m:t>𝑚</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1" i="1">
                            <a:latin typeface="Cambria Math" panose="02040503050406030204" pitchFamily="18" charset="0"/>
                          </a:rPr>
                          <m:t>𝒗</m:t>
                        </m:r>
                      </m:num>
                      <m:den>
                        <m:r>
                          <a:rPr lang="en-US" sz="4000" i="1">
                            <a:latin typeface="Cambria Math" panose="02040503050406030204" pitchFamily="18" charset="0"/>
                          </a:rPr>
                          <m:t>𝑑𝑡</m:t>
                        </m:r>
                      </m:den>
                    </m:f>
                  </m:oMath>
                </a14:m>
                <a:r>
                  <a:rPr lang="en-US" sz="4000" b="1" i="1" dirty="0"/>
                  <a:t> </a:t>
                </a:r>
                <a14:m>
                  <m:oMath xmlns:m="http://schemas.openxmlformats.org/officeDocument/2006/math">
                    <m:r>
                      <a:rPr lang="en-US" sz="4000" b="1" i="1" smtClean="0">
                        <a:latin typeface="Cambria Math" panose="02040503050406030204" pitchFamily="18" charset="0"/>
                      </a:rPr>
                      <m:t>+ </m:t>
                    </m:r>
                    <m:r>
                      <a:rPr lang="en-US" sz="4000" b="1" i="1">
                        <a:latin typeface="Cambria Math" panose="02040503050406030204" pitchFamily="18" charset="0"/>
                      </a:rPr>
                      <m:t>𝒗</m:t>
                    </m:r>
                    <m:f>
                      <m:fPr>
                        <m:ctrlPr>
                          <a:rPr lang="en-US" sz="4000" i="1">
                            <a:latin typeface="Cambria Math" panose="02040503050406030204" pitchFamily="18" charset="0"/>
                          </a:rPr>
                        </m:ctrlPr>
                      </m:fPr>
                      <m:num>
                        <m:r>
                          <a:rPr lang="en-US" sz="4000" i="1">
                            <a:latin typeface="Cambria Math" panose="02040503050406030204" pitchFamily="18" charset="0"/>
                          </a:rPr>
                          <m:t>𝑑𝑚</m:t>
                        </m:r>
                      </m:num>
                      <m:den>
                        <m:r>
                          <a:rPr lang="en-US" sz="4000" i="1">
                            <a:latin typeface="Cambria Math" panose="02040503050406030204" pitchFamily="18" charset="0"/>
                          </a:rPr>
                          <m:t>𝑑𝑡</m:t>
                        </m:r>
                      </m:den>
                    </m:f>
                  </m:oMath>
                </a14:m>
                <a:endParaRPr lang="en-US" sz="4000" b="1" i="1" dirty="0"/>
              </a:p>
            </p:txBody>
          </p:sp>
        </mc:Choice>
        <mc:Fallback xmlns="">
          <p:sp>
            <p:nvSpPr>
              <p:cNvPr id="8" name="TextBox 7">
                <a:extLst>
                  <a:ext uri="{FF2B5EF4-FFF2-40B4-BE49-F238E27FC236}">
                    <a16:creationId xmlns:a16="http://schemas.microsoft.com/office/drawing/2014/main" id="{83F3FFBE-210A-4252-9D4E-8FE0F5DE1ECC}"/>
                  </a:ext>
                </a:extLst>
              </p:cNvPr>
              <p:cNvSpPr txBox="1">
                <a:spLocks noRot="1" noChangeAspect="1" noMove="1" noResize="1" noEditPoints="1" noAdjustHandles="1" noChangeArrowheads="1" noChangeShapeType="1" noTextEdit="1"/>
              </p:cNvSpPr>
              <p:nvPr/>
            </p:nvSpPr>
            <p:spPr>
              <a:xfrm>
                <a:off x="2006977" y="4795400"/>
                <a:ext cx="3527131" cy="886589"/>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05C8B17-F472-4671-90DF-A657AF535940}"/>
              </a:ext>
            </a:extLst>
          </p:cNvPr>
          <p:cNvPicPr>
            <a:picLocks noChangeAspect="1"/>
          </p:cNvPicPr>
          <p:nvPr/>
        </p:nvPicPr>
        <p:blipFill>
          <a:blip r:embed="rId4"/>
          <a:stretch>
            <a:fillRect/>
          </a:stretch>
        </p:blipFill>
        <p:spPr>
          <a:xfrm>
            <a:off x="6176597" y="3214028"/>
            <a:ext cx="3048365" cy="1885896"/>
          </a:xfrm>
          <a:prstGeom prst="rect">
            <a:avLst/>
          </a:prstGeom>
        </p:spPr>
      </p:pic>
    </p:spTree>
    <p:extLst>
      <p:ext uri="{BB962C8B-B14F-4D97-AF65-F5344CB8AC3E}">
        <p14:creationId xmlns:p14="http://schemas.microsoft.com/office/powerpoint/2010/main" val="1164102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0AD3-B16E-4F94-AEFE-E17257EDBE1A}"/>
              </a:ext>
            </a:extLst>
          </p:cNvPr>
          <p:cNvSpPr>
            <a:spLocks noGrp="1"/>
          </p:cNvSpPr>
          <p:nvPr>
            <p:ph type="title"/>
          </p:nvPr>
        </p:nvSpPr>
        <p:spPr/>
        <p:txBody>
          <a:bodyPr/>
          <a:lstStyle/>
          <a:p>
            <a:r>
              <a:rPr lang="ko-KR" altLang="en-US" dirty="0"/>
              <a:t>각 운동량</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170994-3247-44AA-94B1-6FA9313B014F}"/>
                  </a:ext>
                </a:extLst>
              </p:cNvPr>
              <p:cNvSpPr>
                <a:spLocks noGrp="1"/>
              </p:cNvSpPr>
              <p:nvPr>
                <p:ph idx="1"/>
              </p:nvPr>
            </p:nvSpPr>
            <p:spPr>
              <a:xfrm>
                <a:off x="681038" y="1255270"/>
                <a:ext cx="6062869" cy="2665126"/>
              </a:xfrm>
            </p:spPr>
            <p:txBody>
              <a:bodyPr>
                <a:normAutofit/>
              </a:bodyPr>
              <a:lstStyle/>
              <a:p>
                <a:pPr>
                  <a:lnSpc>
                    <a:spcPct val="120000"/>
                  </a:lnSpc>
                </a:pPr>
                <a:r>
                  <a:rPr lang="ko-KR" altLang="en-US" sz="2000" dirty="0"/>
                  <a:t>각 운동량</a:t>
                </a:r>
                <a:r>
                  <a:rPr lang="en-US" altLang="ko-KR" sz="2000" dirty="0"/>
                  <a:t>(Angular Momentum)</a:t>
                </a:r>
                <a:r>
                  <a:rPr lang="ko-KR" altLang="en-US" sz="2000" dirty="0"/>
                  <a:t>은 위치와 운동량의 벡터곱이다</a:t>
                </a:r>
                <a:r>
                  <a:rPr lang="en-US" altLang="ko-KR" sz="2000" dirty="0"/>
                  <a:t>.</a:t>
                </a:r>
              </a:p>
              <a:p>
                <a:pPr marL="457200" lvl="1" indent="0">
                  <a:lnSpc>
                    <a:spcPct val="120000"/>
                  </a:lnSpc>
                  <a:buNone/>
                </a:pPr>
                <a:r>
                  <a:rPr lang="en-US" sz="2400" b="1" i="1" dirty="0"/>
                  <a:t>J = </a:t>
                </a:r>
                <a:r>
                  <a:rPr lang="en-US" sz="2400" b="1" i="1" dirty="0" err="1"/>
                  <a:t>r</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b="1" i="1" dirty="0" err="1"/>
                  <a:t>p</a:t>
                </a:r>
                <a:r>
                  <a:rPr lang="en-US" sz="2400" dirty="0"/>
                  <a:t> = </a:t>
                </a:r>
                <a:r>
                  <a:rPr lang="en-US" sz="2400" b="1" i="1" dirty="0" err="1"/>
                  <a:t>r</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i="1" dirty="0"/>
                  <a:t>m</a:t>
                </a:r>
                <a:r>
                  <a:rPr lang="en-US" sz="2400" b="1" i="1" dirty="0"/>
                  <a:t>v</a:t>
                </a:r>
              </a:p>
              <a:p>
                <a:pPr>
                  <a:lnSpc>
                    <a:spcPct val="120000"/>
                  </a:lnSpc>
                </a:pPr>
                <a:r>
                  <a:rPr lang="ko-KR" altLang="en-US" sz="2000" dirty="0"/>
                  <a:t>토크</a:t>
                </a:r>
                <a:r>
                  <a:rPr lang="en-US" altLang="ko-KR" sz="2000" dirty="0"/>
                  <a:t>(Torque)</a:t>
                </a:r>
                <a:r>
                  <a:rPr lang="ko-KR" altLang="en-US" sz="2000" dirty="0"/>
                  <a:t>는 위치와 힘의 벡터 곱이다</a:t>
                </a:r>
                <a:r>
                  <a:rPr lang="en-US" altLang="ko-KR" sz="2000" dirty="0"/>
                  <a:t>.</a:t>
                </a:r>
              </a:p>
              <a:p>
                <a:pPr marL="457200" lvl="1" indent="0">
                  <a:lnSpc>
                    <a:spcPct val="120000"/>
                  </a:lnSpc>
                  <a:buNone/>
                </a:pPr>
                <a:r>
                  <a:rPr lang="en-US" sz="2400" b="1" i="1" dirty="0"/>
                  <a:t>N = r</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b="1" i="1" dirty="0"/>
                  <a:t>F</a:t>
                </a:r>
              </a:p>
            </p:txBody>
          </p:sp>
        </mc:Choice>
        <mc:Fallback xmlns="">
          <p:sp>
            <p:nvSpPr>
              <p:cNvPr id="3" name="Content Placeholder 2">
                <a:extLst>
                  <a:ext uri="{FF2B5EF4-FFF2-40B4-BE49-F238E27FC236}">
                    <a16:creationId xmlns:a16="http://schemas.microsoft.com/office/drawing/2014/main" id="{29170994-3247-44AA-94B1-6FA9313B014F}"/>
                  </a:ext>
                </a:extLst>
              </p:cNvPr>
              <p:cNvSpPr>
                <a:spLocks noGrp="1" noRot="1" noChangeAspect="1" noMove="1" noResize="1" noEditPoints="1" noAdjustHandles="1" noChangeArrowheads="1" noChangeShapeType="1" noTextEdit="1"/>
              </p:cNvSpPr>
              <p:nvPr>
                <p:ph idx="1"/>
              </p:nvPr>
            </p:nvSpPr>
            <p:spPr>
              <a:xfrm>
                <a:off x="681038" y="1255270"/>
                <a:ext cx="6062869" cy="2665126"/>
              </a:xfrm>
              <a:blipFill>
                <a:blip r:embed="rId2"/>
                <a:stretch>
                  <a:fillRect l="-905" t="-91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94F9E08-7F3E-490A-9F80-16201FB3ADB8}"/>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152C64C4-197A-408F-A9D6-3ABD3819A58A}"/>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5EFAD069-AF1A-4DA2-8F43-864C992CEB1B}"/>
              </a:ext>
            </a:extLst>
          </p:cNvPr>
          <p:cNvSpPr>
            <a:spLocks noGrp="1"/>
          </p:cNvSpPr>
          <p:nvPr>
            <p:ph type="sldNum" sz="quarter" idx="12"/>
          </p:nvPr>
        </p:nvSpPr>
        <p:spPr/>
        <p:txBody>
          <a:bodyPr/>
          <a:lstStyle/>
          <a:p>
            <a:fld id="{AA0EB1BB-D2B3-481B-A5E1-F093F8D3CD29}" type="slidenum">
              <a:rPr lang="en-US" smtClean="0"/>
              <a:t>78</a:t>
            </a:fld>
            <a:endParaRPr lang="en-US"/>
          </a:p>
        </p:txBody>
      </p:sp>
      <p:pic>
        <p:nvPicPr>
          <p:cNvPr id="8" name="Picture 7">
            <a:extLst>
              <a:ext uri="{FF2B5EF4-FFF2-40B4-BE49-F238E27FC236}">
                <a16:creationId xmlns:a16="http://schemas.microsoft.com/office/drawing/2014/main" id="{EA7ED685-29F5-40B5-8A00-74CE62F68BB1}"/>
              </a:ext>
            </a:extLst>
          </p:cNvPr>
          <p:cNvPicPr>
            <a:picLocks noChangeAspect="1"/>
          </p:cNvPicPr>
          <p:nvPr/>
        </p:nvPicPr>
        <p:blipFill>
          <a:blip r:embed="rId3"/>
          <a:stretch>
            <a:fillRect/>
          </a:stretch>
        </p:blipFill>
        <p:spPr>
          <a:xfrm>
            <a:off x="6743906" y="253489"/>
            <a:ext cx="2685319" cy="3559609"/>
          </a:xfrm>
          <a:prstGeom prst="rect">
            <a:avLst/>
          </a:prstGeom>
        </p:spPr>
      </p:pic>
      <p:grpSp>
        <p:nvGrpSpPr>
          <p:cNvPr id="16" name="Group 15">
            <a:extLst>
              <a:ext uri="{FF2B5EF4-FFF2-40B4-BE49-F238E27FC236}">
                <a16:creationId xmlns:a16="http://schemas.microsoft.com/office/drawing/2014/main" id="{46BB38B5-2A05-4333-A9E8-DB46CF2CFE1F}"/>
              </a:ext>
            </a:extLst>
          </p:cNvPr>
          <p:cNvGrpSpPr/>
          <p:nvPr/>
        </p:nvGrpSpPr>
        <p:grpSpPr>
          <a:xfrm>
            <a:off x="4375466" y="4062936"/>
            <a:ext cx="4062635" cy="2040698"/>
            <a:chOff x="3999988" y="3883024"/>
            <a:chExt cx="4982270" cy="2528403"/>
          </a:xfrm>
        </p:grpSpPr>
        <p:pic>
          <p:nvPicPr>
            <p:cNvPr id="12" name="Picture 11">
              <a:extLst>
                <a:ext uri="{FF2B5EF4-FFF2-40B4-BE49-F238E27FC236}">
                  <a16:creationId xmlns:a16="http://schemas.microsoft.com/office/drawing/2014/main" id="{D9F4FEDE-6A7F-4F9F-8CAD-83AB403C5519}"/>
                </a:ext>
              </a:extLst>
            </p:cNvPr>
            <p:cNvPicPr>
              <a:picLocks noChangeAspect="1"/>
            </p:cNvPicPr>
            <p:nvPr/>
          </p:nvPicPr>
          <p:blipFill>
            <a:blip r:embed="rId4"/>
            <a:stretch>
              <a:fillRect/>
            </a:stretch>
          </p:blipFill>
          <p:spPr>
            <a:xfrm>
              <a:off x="4714331" y="4827973"/>
              <a:ext cx="3115110" cy="819264"/>
            </a:xfrm>
            <a:prstGeom prst="rect">
              <a:avLst/>
            </a:prstGeom>
          </p:spPr>
        </p:pic>
        <p:pic>
          <p:nvPicPr>
            <p:cNvPr id="13" name="Picture 12">
              <a:extLst>
                <a:ext uri="{FF2B5EF4-FFF2-40B4-BE49-F238E27FC236}">
                  <a16:creationId xmlns:a16="http://schemas.microsoft.com/office/drawing/2014/main" id="{653797C6-392C-48FD-B00A-28C4CACA0047}"/>
                </a:ext>
              </a:extLst>
            </p:cNvPr>
            <p:cNvPicPr>
              <a:picLocks noChangeAspect="1"/>
            </p:cNvPicPr>
            <p:nvPr/>
          </p:nvPicPr>
          <p:blipFill>
            <a:blip r:embed="rId5"/>
            <a:stretch>
              <a:fillRect/>
            </a:stretch>
          </p:blipFill>
          <p:spPr>
            <a:xfrm>
              <a:off x="3999988" y="3883024"/>
              <a:ext cx="4982270" cy="885949"/>
            </a:xfrm>
            <a:prstGeom prst="rect">
              <a:avLst/>
            </a:prstGeom>
          </p:spPr>
        </p:pic>
        <p:pic>
          <p:nvPicPr>
            <p:cNvPr id="14" name="Picture 13">
              <a:extLst>
                <a:ext uri="{FF2B5EF4-FFF2-40B4-BE49-F238E27FC236}">
                  <a16:creationId xmlns:a16="http://schemas.microsoft.com/office/drawing/2014/main" id="{9CE5D947-D8EC-4C86-AB94-33572F02CE2D}"/>
                </a:ext>
              </a:extLst>
            </p:cNvPr>
            <p:cNvPicPr>
              <a:picLocks noChangeAspect="1"/>
            </p:cNvPicPr>
            <p:nvPr/>
          </p:nvPicPr>
          <p:blipFill>
            <a:blip r:embed="rId6"/>
            <a:stretch>
              <a:fillRect/>
            </a:stretch>
          </p:blipFill>
          <p:spPr>
            <a:xfrm>
              <a:off x="4650607" y="5592163"/>
              <a:ext cx="2972215" cy="819264"/>
            </a:xfrm>
            <a:prstGeom prst="rect">
              <a:avLst/>
            </a:prstGeom>
          </p:spPr>
        </p:pic>
      </p:grpSp>
      <p:pic>
        <p:nvPicPr>
          <p:cNvPr id="15" name="Picture 14">
            <a:extLst>
              <a:ext uri="{FF2B5EF4-FFF2-40B4-BE49-F238E27FC236}">
                <a16:creationId xmlns:a16="http://schemas.microsoft.com/office/drawing/2014/main" id="{ED962243-0A6A-4D73-BF2F-CDA1DD52469E}"/>
              </a:ext>
            </a:extLst>
          </p:cNvPr>
          <p:cNvPicPr>
            <a:picLocks noChangeAspect="1"/>
          </p:cNvPicPr>
          <p:nvPr/>
        </p:nvPicPr>
        <p:blipFill>
          <a:blip r:embed="rId7"/>
          <a:stretch>
            <a:fillRect/>
          </a:stretch>
        </p:blipFill>
        <p:spPr>
          <a:xfrm>
            <a:off x="1601627" y="3920396"/>
            <a:ext cx="1679736" cy="1039131"/>
          </a:xfrm>
          <a:prstGeom prst="rect">
            <a:avLst/>
          </a:prstGeom>
        </p:spPr>
      </p:pic>
    </p:spTree>
    <p:extLst>
      <p:ext uri="{BB962C8B-B14F-4D97-AF65-F5344CB8AC3E}">
        <p14:creationId xmlns:p14="http://schemas.microsoft.com/office/powerpoint/2010/main" val="1089110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919D-A586-412B-99F7-AEE28C90BB7F}"/>
              </a:ext>
            </a:extLst>
          </p:cNvPr>
          <p:cNvSpPr>
            <a:spLocks noGrp="1"/>
          </p:cNvSpPr>
          <p:nvPr>
            <p:ph type="title"/>
          </p:nvPr>
        </p:nvSpPr>
        <p:spPr/>
        <p:txBody>
          <a:bodyPr/>
          <a:lstStyle/>
          <a:p>
            <a:r>
              <a:rPr lang="ko-KR" altLang="en-US" dirty="0"/>
              <a:t>힘과 토크 예시</a:t>
            </a:r>
            <a:endParaRPr lang="en-US" dirty="0"/>
          </a:p>
        </p:txBody>
      </p:sp>
      <p:sp>
        <p:nvSpPr>
          <p:cNvPr id="4" name="Date Placeholder 3">
            <a:extLst>
              <a:ext uri="{FF2B5EF4-FFF2-40B4-BE49-F238E27FC236}">
                <a16:creationId xmlns:a16="http://schemas.microsoft.com/office/drawing/2014/main" id="{FA52DC2F-43C4-4FFA-B205-0547E4FD03A6}"/>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2A69F840-3679-4E96-A851-AAA62A8E4FAB}"/>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A34CAAA2-C5D6-4513-8F61-377E88C1BD56}"/>
              </a:ext>
            </a:extLst>
          </p:cNvPr>
          <p:cNvSpPr>
            <a:spLocks noGrp="1"/>
          </p:cNvSpPr>
          <p:nvPr>
            <p:ph type="sldNum" sz="quarter" idx="12"/>
          </p:nvPr>
        </p:nvSpPr>
        <p:spPr/>
        <p:txBody>
          <a:bodyPr/>
          <a:lstStyle/>
          <a:p>
            <a:fld id="{AA0EB1BB-D2B3-481B-A5E1-F093F8D3CD29}" type="slidenum">
              <a:rPr lang="en-US" smtClean="0"/>
              <a:t>79</a:t>
            </a:fld>
            <a:endParaRPr lang="en-US"/>
          </a:p>
        </p:txBody>
      </p:sp>
      <p:pic>
        <p:nvPicPr>
          <p:cNvPr id="1028" name="Picture 4" descr="Torque animation.gif">
            <a:extLst>
              <a:ext uri="{FF2B5EF4-FFF2-40B4-BE49-F238E27FC236}">
                <a16:creationId xmlns:a16="http://schemas.microsoft.com/office/drawing/2014/main" id="{5359C47E-A275-4FF9-A9A9-E089D2A26A2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6042" y="1620687"/>
            <a:ext cx="5693916" cy="398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67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자율 비행의</a:t>
            </a:r>
            <a:r>
              <a:rPr lang="en-US" altLang="ko-KR"/>
              <a:t> </a:t>
            </a:r>
            <a:r>
              <a:rPr lang="ko-KR" altLang="en-US"/>
              <a:t>정의</a:t>
            </a:r>
            <a:endParaRPr lang="en-US"/>
          </a:p>
        </p:txBody>
      </p:sp>
      <p:sp>
        <p:nvSpPr>
          <p:cNvPr id="3" name="내용 개체 틀 2"/>
          <p:cNvSpPr>
            <a:spLocks noGrp="1"/>
          </p:cNvSpPr>
          <p:nvPr>
            <p:ph idx="1"/>
          </p:nvPr>
        </p:nvSpPr>
        <p:spPr/>
        <p:txBody>
          <a:bodyPr/>
          <a:lstStyle/>
          <a:p>
            <a:r>
              <a:rPr lang="ko-KR" altLang="en-US" dirty="0"/>
              <a:t>자율 비행은 프로그램으로 비행기를 조종한다</a:t>
            </a:r>
            <a:r>
              <a:rPr lang="en-US" altLang="ko-KR" dirty="0"/>
              <a:t>.</a:t>
            </a:r>
            <a:endParaRPr lang="en-US" dirty="0"/>
          </a:p>
          <a:p>
            <a:r>
              <a:rPr lang="ko-KR" altLang="en-US" dirty="0"/>
              <a:t>자율 비행 프로그램</a:t>
            </a:r>
            <a:endParaRPr lang="en-US" dirty="0"/>
          </a:p>
          <a:p>
            <a:pPr lvl="1"/>
            <a:r>
              <a:rPr lang="ko-KR" altLang="en-US" dirty="0"/>
              <a:t>입력</a:t>
            </a:r>
            <a:r>
              <a:rPr lang="en-US" dirty="0"/>
              <a:t> : </a:t>
            </a:r>
          </a:p>
          <a:p>
            <a:pPr lvl="2"/>
            <a:r>
              <a:rPr lang="ko-KR" altLang="en-US" dirty="0"/>
              <a:t>센서 상태 값</a:t>
            </a:r>
            <a:r>
              <a:rPr lang="en-US" dirty="0"/>
              <a:t> : GPS, </a:t>
            </a:r>
            <a:r>
              <a:rPr lang="ko-KR" altLang="en-US" dirty="0"/>
              <a:t>관성측정장치</a:t>
            </a:r>
            <a:r>
              <a:rPr lang="en-US" altLang="ko-KR" dirty="0"/>
              <a:t>(IMU)</a:t>
            </a:r>
            <a:r>
              <a:rPr lang="en-US" dirty="0"/>
              <a:t>, </a:t>
            </a:r>
            <a:r>
              <a:rPr lang="ko-KR" altLang="en-US" dirty="0"/>
              <a:t>나침반</a:t>
            </a:r>
            <a:r>
              <a:rPr lang="en-US" dirty="0"/>
              <a:t>, </a:t>
            </a:r>
            <a:r>
              <a:rPr lang="ko-KR" altLang="en-US" dirty="0"/>
              <a:t>기압계</a:t>
            </a:r>
            <a:r>
              <a:rPr lang="en-US" altLang="ko-KR" dirty="0"/>
              <a:t>, </a:t>
            </a:r>
            <a:r>
              <a:rPr lang="ko-KR" altLang="en-US" dirty="0"/>
              <a:t>카메라</a:t>
            </a:r>
            <a:r>
              <a:rPr lang="en-US" dirty="0"/>
              <a:t>, </a:t>
            </a:r>
            <a:r>
              <a:rPr lang="ko-KR" altLang="en-US" dirty="0"/>
              <a:t>음파 탐지기</a:t>
            </a:r>
            <a:r>
              <a:rPr lang="en-US" altLang="ko-KR" dirty="0"/>
              <a:t>(Sonar)</a:t>
            </a:r>
            <a:r>
              <a:rPr lang="en-US" dirty="0"/>
              <a:t>, </a:t>
            </a:r>
          </a:p>
          <a:p>
            <a:pPr lvl="2"/>
            <a:r>
              <a:rPr lang="ko-KR" altLang="en-US" dirty="0"/>
              <a:t>목표 위치</a:t>
            </a:r>
            <a:endParaRPr lang="en-US" dirty="0"/>
          </a:p>
          <a:p>
            <a:pPr lvl="1"/>
            <a:r>
              <a:rPr lang="ko-KR" altLang="en-US" dirty="0"/>
              <a:t>출력</a:t>
            </a:r>
            <a:r>
              <a:rPr lang="en-US" dirty="0"/>
              <a:t> : </a:t>
            </a:r>
            <a:r>
              <a:rPr lang="ko-KR" altLang="en-US"/>
              <a:t>모터 속도</a:t>
            </a:r>
            <a:endParaRPr lang="en-US" dirty="0"/>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a:t>
            </a:fld>
            <a:endParaRPr lang="en-US"/>
          </a:p>
        </p:txBody>
      </p:sp>
    </p:spTree>
    <p:extLst>
      <p:ext uri="{BB962C8B-B14F-4D97-AF65-F5344CB8AC3E}">
        <p14:creationId xmlns:p14="http://schemas.microsoft.com/office/powerpoint/2010/main" val="1289044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427C-DCFA-46B9-B302-2CCDF036BAA4}"/>
              </a:ext>
            </a:extLst>
          </p:cNvPr>
          <p:cNvSpPr>
            <a:spLocks noGrp="1"/>
          </p:cNvSpPr>
          <p:nvPr>
            <p:ph type="title"/>
          </p:nvPr>
        </p:nvSpPr>
        <p:spPr/>
        <p:txBody>
          <a:bodyPr/>
          <a:lstStyle/>
          <a:p>
            <a:r>
              <a:rPr lang="ko-KR" altLang="en-US" dirty="0"/>
              <a:t>강체 운동</a:t>
            </a:r>
            <a:endParaRPr lang="en-US" dirty="0"/>
          </a:p>
        </p:txBody>
      </p:sp>
      <p:sp>
        <p:nvSpPr>
          <p:cNvPr id="3" name="Text Placeholder 2">
            <a:extLst>
              <a:ext uri="{FF2B5EF4-FFF2-40B4-BE49-F238E27FC236}">
                <a16:creationId xmlns:a16="http://schemas.microsoft.com/office/drawing/2014/main" id="{A1F58135-0CAE-4AE9-80F6-5B85C9961167}"/>
              </a:ext>
            </a:extLst>
          </p:cNvPr>
          <p:cNvSpPr>
            <a:spLocks noGrp="1"/>
          </p:cNvSpPr>
          <p:nvPr>
            <p:ph type="body" idx="1"/>
          </p:nvPr>
        </p:nvSpPr>
        <p:spPr/>
        <p:txBody>
          <a:bodyPr/>
          <a:lstStyle/>
          <a:p>
            <a:r>
              <a:rPr lang="ko-KR" altLang="en-US" dirty="0"/>
              <a:t>강체</a:t>
            </a:r>
            <a:endParaRPr lang="en-US" altLang="ko-KR" dirty="0"/>
          </a:p>
          <a:p>
            <a:r>
              <a:rPr lang="ko-KR" altLang="en-US" dirty="0"/>
              <a:t>일과 에너지</a:t>
            </a:r>
            <a:endParaRPr lang="en-US" altLang="ko-KR" dirty="0"/>
          </a:p>
          <a:p>
            <a:r>
              <a:rPr lang="ko-KR" altLang="en-US" dirty="0"/>
              <a:t>각 운동량과 운동 에너지</a:t>
            </a:r>
            <a:endParaRPr lang="en-US" altLang="ko-KR" dirty="0"/>
          </a:p>
          <a:p>
            <a:r>
              <a:rPr lang="ko-KR" altLang="en-US" dirty="0"/>
              <a:t>관성 모멘트</a:t>
            </a:r>
            <a:endParaRPr lang="en-US" altLang="ko-KR" dirty="0"/>
          </a:p>
          <a:p>
            <a:endParaRPr lang="en-US" dirty="0"/>
          </a:p>
        </p:txBody>
      </p:sp>
      <p:sp>
        <p:nvSpPr>
          <p:cNvPr id="4" name="Date Placeholder 3">
            <a:extLst>
              <a:ext uri="{FF2B5EF4-FFF2-40B4-BE49-F238E27FC236}">
                <a16:creationId xmlns:a16="http://schemas.microsoft.com/office/drawing/2014/main" id="{B8E7B4FC-768E-437B-90D2-4CADDEDD366F}"/>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9F92E3A0-7A7E-4B38-AF65-4D35BBBF3418}"/>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7A2FF036-D34D-4717-9E84-0B84ED771AD5}"/>
              </a:ext>
            </a:extLst>
          </p:cNvPr>
          <p:cNvSpPr>
            <a:spLocks noGrp="1"/>
          </p:cNvSpPr>
          <p:nvPr>
            <p:ph type="sldNum" sz="quarter" idx="12"/>
          </p:nvPr>
        </p:nvSpPr>
        <p:spPr/>
        <p:txBody>
          <a:bodyPr/>
          <a:lstStyle/>
          <a:p>
            <a:fld id="{AA0EB1BB-D2B3-481B-A5E1-F093F8D3CD29}" type="slidenum">
              <a:rPr lang="en-US" smtClean="0"/>
              <a:t>80</a:t>
            </a:fld>
            <a:endParaRPr lang="en-US"/>
          </a:p>
        </p:txBody>
      </p:sp>
    </p:spTree>
    <p:extLst>
      <p:ext uri="{BB962C8B-B14F-4D97-AF65-F5344CB8AC3E}">
        <p14:creationId xmlns:p14="http://schemas.microsoft.com/office/powerpoint/2010/main" val="4655552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A522-E64C-499D-B851-DB2E4CE11FA7}"/>
              </a:ext>
            </a:extLst>
          </p:cNvPr>
          <p:cNvSpPr>
            <a:spLocks noGrp="1"/>
          </p:cNvSpPr>
          <p:nvPr>
            <p:ph type="title"/>
          </p:nvPr>
        </p:nvSpPr>
        <p:spPr/>
        <p:txBody>
          <a:bodyPr/>
          <a:lstStyle/>
          <a:p>
            <a:r>
              <a:rPr lang="ko-KR" altLang="en-US" dirty="0"/>
              <a:t>강체</a:t>
            </a:r>
            <a:endParaRPr lang="en-US" dirty="0"/>
          </a:p>
        </p:txBody>
      </p:sp>
      <p:sp>
        <p:nvSpPr>
          <p:cNvPr id="3" name="Content Placeholder 2">
            <a:extLst>
              <a:ext uri="{FF2B5EF4-FFF2-40B4-BE49-F238E27FC236}">
                <a16:creationId xmlns:a16="http://schemas.microsoft.com/office/drawing/2014/main" id="{153F48AA-647D-4210-86E7-DFD8D299486B}"/>
              </a:ext>
            </a:extLst>
          </p:cNvPr>
          <p:cNvSpPr>
            <a:spLocks noGrp="1"/>
          </p:cNvSpPr>
          <p:nvPr>
            <p:ph idx="1"/>
          </p:nvPr>
        </p:nvSpPr>
        <p:spPr>
          <a:xfrm>
            <a:off x="681038" y="1255271"/>
            <a:ext cx="8543925" cy="3878791"/>
          </a:xfrm>
        </p:spPr>
        <p:txBody>
          <a:bodyPr>
            <a:normAutofit fontScale="85000" lnSpcReduction="10000"/>
          </a:bodyPr>
          <a:lstStyle/>
          <a:p>
            <a:pPr>
              <a:lnSpc>
                <a:spcPct val="120000"/>
              </a:lnSpc>
            </a:pPr>
            <a:r>
              <a:rPr lang="ko-KR" altLang="en-US" b="1" dirty="0"/>
              <a:t>강체</a:t>
            </a:r>
            <a:r>
              <a:rPr lang="en-US" altLang="ko-KR" dirty="0"/>
              <a:t>(</a:t>
            </a:r>
            <a:r>
              <a:rPr lang="ko-KR" altLang="en-US" dirty="0"/>
              <a:t>剛體</a:t>
            </a:r>
            <a:r>
              <a:rPr lang="en-US" altLang="ko-KR" dirty="0"/>
              <a:t>, Rigid body)</a:t>
            </a:r>
          </a:p>
          <a:p>
            <a:pPr lvl="1">
              <a:lnSpc>
                <a:spcPct val="120000"/>
              </a:lnSpc>
            </a:pPr>
            <a:r>
              <a:rPr lang="ko-KR" altLang="en-US" dirty="0"/>
              <a:t>형태가 고정되어 변하지 않는 물체이다</a:t>
            </a:r>
            <a:r>
              <a:rPr lang="en-US" altLang="ko-KR" dirty="0"/>
              <a:t>.</a:t>
            </a:r>
          </a:p>
          <a:p>
            <a:pPr lvl="1">
              <a:lnSpc>
                <a:spcPct val="120000"/>
              </a:lnSpc>
            </a:pPr>
            <a:r>
              <a:rPr lang="ko-KR" altLang="en-US" dirty="0"/>
              <a:t>강체는 상호간의 거리가 변하지 않는 입자들의 </a:t>
            </a:r>
            <a:r>
              <a:rPr lang="ko-KR" altLang="en-US"/>
              <a:t>집합니다</a:t>
            </a:r>
            <a:r>
              <a:rPr lang="en-US" altLang="ko-KR"/>
              <a:t>.</a:t>
            </a:r>
          </a:p>
          <a:p>
            <a:pPr lvl="1">
              <a:lnSpc>
                <a:spcPct val="120000"/>
              </a:lnSpc>
            </a:pPr>
            <a:r>
              <a:rPr lang="ko-KR" altLang="en-US"/>
              <a:t>강체의 진동은 고려하지 않는다</a:t>
            </a:r>
            <a:r>
              <a:rPr lang="en-US" altLang="ko-KR"/>
              <a:t>.</a:t>
            </a:r>
            <a:endParaRPr lang="en-US" altLang="ko-KR" dirty="0"/>
          </a:p>
          <a:p>
            <a:pPr>
              <a:lnSpc>
                <a:spcPct val="120000"/>
              </a:lnSpc>
            </a:pPr>
            <a:r>
              <a:rPr lang="ko-KR" altLang="en-US" dirty="0"/>
              <a:t>실제 세계에서 모든 물체는 외력을 가함에 따라 조금씩 모양이나 </a:t>
            </a:r>
            <a:r>
              <a:rPr lang="ko-KR" altLang="en-US"/>
              <a:t>크기가 변형된다</a:t>
            </a:r>
            <a:r>
              <a:rPr lang="en-US" altLang="ko-KR"/>
              <a:t>.</a:t>
            </a:r>
          </a:p>
          <a:p>
            <a:pPr>
              <a:lnSpc>
                <a:spcPct val="120000"/>
              </a:lnSpc>
            </a:pPr>
            <a:r>
              <a:rPr lang="ko-KR" altLang="en-US"/>
              <a:t>변형되는 </a:t>
            </a:r>
            <a:r>
              <a:rPr lang="ko-KR" altLang="en-US" dirty="0"/>
              <a:t>정도가 무시할 수 있을 만큼 작다면 </a:t>
            </a:r>
            <a:r>
              <a:rPr lang="ko-KR" altLang="en-US"/>
              <a:t>강체로 가정한다</a:t>
            </a:r>
            <a:r>
              <a:rPr lang="en-US" altLang="ko-KR" dirty="0"/>
              <a:t>. </a:t>
            </a:r>
            <a:endParaRPr lang="en-US" dirty="0"/>
          </a:p>
        </p:txBody>
      </p:sp>
      <p:sp>
        <p:nvSpPr>
          <p:cNvPr id="4" name="Date Placeholder 3">
            <a:extLst>
              <a:ext uri="{FF2B5EF4-FFF2-40B4-BE49-F238E27FC236}">
                <a16:creationId xmlns:a16="http://schemas.microsoft.com/office/drawing/2014/main" id="{D0D6D481-C47F-43A7-BBC3-337C996D6793}"/>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F82C21AF-CAA4-418F-B7EE-EFD1532DE62B}"/>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62BC5291-29D8-44EE-8826-6DA4EFE4092B}"/>
              </a:ext>
            </a:extLst>
          </p:cNvPr>
          <p:cNvSpPr>
            <a:spLocks noGrp="1"/>
          </p:cNvSpPr>
          <p:nvPr>
            <p:ph type="sldNum" sz="quarter" idx="12"/>
          </p:nvPr>
        </p:nvSpPr>
        <p:spPr/>
        <p:txBody>
          <a:bodyPr/>
          <a:lstStyle/>
          <a:p>
            <a:fld id="{AA0EB1BB-D2B3-481B-A5E1-F093F8D3CD29}" type="slidenum">
              <a:rPr lang="en-US" smtClean="0"/>
              <a:t>81</a:t>
            </a:fld>
            <a:endParaRPr lang="en-US"/>
          </a:p>
        </p:txBody>
      </p:sp>
    </p:spTree>
    <p:extLst>
      <p:ext uri="{BB962C8B-B14F-4D97-AF65-F5344CB8AC3E}">
        <p14:creationId xmlns:p14="http://schemas.microsoft.com/office/powerpoint/2010/main" val="1958922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일과 운동 에너지</a:t>
            </a:r>
            <a:endParaRPr 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81039" y="1255271"/>
                <a:ext cx="8543924" cy="4921692"/>
              </a:xfrm>
            </p:spPr>
            <p:txBody>
              <a:bodyPr>
                <a:normAutofit fontScale="85000" lnSpcReduction="20000"/>
              </a:bodyPr>
              <a:lstStyle/>
              <a:p>
                <a:pPr>
                  <a:lnSpc>
                    <a:spcPct val="110000"/>
                  </a:lnSpc>
                </a:pPr>
                <a:r>
                  <a:rPr lang="ko-KR" altLang="en-US"/>
                  <a:t>물체가 </a:t>
                </a:r>
                <a:r>
                  <a:rPr lang="en-US" altLang="ko-KR"/>
                  <a:t>A</a:t>
                </a:r>
                <a:r>
                  <a:rPr lang="ko-KR" altLang="en-US"/>
                  <a:t>에서 </a:t>
                </a:r>
                <a:r>
                  <a:rPr lang="en-US" altLang="ko-KR"/>
                  <a:t>B</a:t>
                </a:r>
                <a:r>
                  <a:rPr lang="ko-KR" altLang="en-US"/>
                  <a:t>로 이동하는 동안 가해지 일은 힘</a:t>
                </a:r>
                <a:r>
                  <a:rPr lang="en-US" altLang="ko-KR"/>
                  <a:t>(</a:t>
                </a:r>
                <a:r>
                  <a:rPr lang="en-US" altLang="ko-KR" b="1" i="1"/>
                  <a:t>F</a:t>
                </a:r>
                <a:r>
                  <a:rPr lang="en-US" altLang="ko-KR"/>
                  <a:t>)</a:t>
                </a:r>
                <a:r>
                  <a:rPr lang="ko-KR" altLang="en-US"/>
                  <a:t>과 변위</a:t>
                </a:r>
                <a:r>
                  <a:rPr lang="en-US" altLang="ko-KR"/>
                  <a:t>(</a:t>
                </a:r>
                <a:r>
                  <a:rPr lang="en-US" altLang="ko-KR" i="1"/>
                  <a:t>∆</a:t>
                </a:r>
                <a:r>
                  <a:rPr lang="en-US" altLang="ko-KR" b="1" i="1"/>
                  <a:t>r</a:t>
                </a:r>
                <a:r>
                  <a:rPr lang="en-US" altLang="ko-KR"/>
                  <a:t>)</a:t>
                </a:r>
                <a:r>
                  <a:rPr lang="ko-KR" altLang="en-US"/>
                  <a:t>의 내적의 합이다</a:t>
                </a:r>
                <a:r>
                  <a:rPr lang="en-US" altLang="ko-KR"/>
                  <a:t>.</a:t>
                </a:r>
              </a:p>
              <a:p>
                <a:pPr>
                  <a:lnSpc>
                    <a:spcPct val="110000"/>
                  </a:lnSpc>
                </a:pPr>
                <a:r>
                  <a:rPr lang="ko-KR" altLang="en-US"/>
                  <a:t>일은 운동에너지</a:t>
                </a:r>
                <a:r>
                  <a:rPr lang="en-US" altLang="ko-KR"/>
                  <a:t>(Kinetic Energy)</a:t>
                </a:r>
                <a:r>
                  <a:rPr lang="ko-KR" altLang="en-US"/>
                  <a:t>의 변화량이다</a:t>
                </a:r>
                <a:r>
                  <a:rPr lang="en-US" altLang="ko-KR"/>
                  <a:t>.</a:t>
                </a:r>
              </a:p>
              <a:p>
                <a:pPr lvl="1">
                  <a:lnSpc>
                    <a:spcPct val="110000"/>
                  </a:lnSpc>
                </a:pPr>
                <a14:m>
                  <m:oMath xmlns:m="http://schemas.openxmlformats.org/officeDocument/2006/math">
                    <m:r>
                      <a:rPr lang="en-US" b="0" i="1" smtClean="0">
                        <a:latin typeface="Cambria Math" panose="02040503050406030204" pitchFamily="18" charset="0"/>
                      </a:rPr>
                      <m:t>𝑊</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𝐴</m:t>
                        </m:r>
                      </m:sub>
                      <m:sup>
                        <m:r>
                          <a:rPr lang="en-US" b="0" i="1" smtClean="0">
                            <a:latin typeface="Cambria Math" panose="02040503050406030204" pitchFamily="18" charset="0"/>
                          </a:rPr>
                          <m:t>𝐵</m:t>
                        </m:r>
                      </m:sup>
                      <m:e>
                        <m:r>
                          <a:rPr lang="en-US" b="1" i="1" smtClean="0">
                            <a:latin typeface="Cambria Math" panose="02040503050406030204" pitchFamily="18" charset="0"/>
                          </a:rPr>
                          <m:t>𝑭</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𝑑</m:t>
                        </m:r>
                        <m:r>
                          <a:rPr lang="en-US" b="1" i="1" smtClean="0">
                            <a:latin typeface="Cambria Math" panose="02040503050406030204" pitchFamily="18" charset="0"/>
                          </a:rPr>
                          <m:t>𝒓</m:t>
                        </m:r>
                      </m:e>
                    </m:nary>
                  </m:oMath>
                </a14:m>
                <a:endParaRPr lang="en-US"/>
              </a:p>
              <a:p>
                <a:pPr lvl="2">
                  <a:lnSpc>
                    <a:spcPct val="110000"/>
                  </a:lnSpc>
                </a:pPr>
                <a14:m>
                  <m:oMath xmlns:m="http://schemas.openxmlformats.org/officeDocument/2006/math">
                    <m:r>
                      <a:rPr lang="en-US" b="0" i="1" smtClean="0">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𝐴</m:t>
                        </m:r>
                      </m:sub>
                      <m:sup>
                        <m:r>
                          <a:rPr lang="en-US" i="1">
                            <a:latin typeface="Cambria Math" panose="02040503050406030204" pitchFamily="18" charset="0"/>
                          </a:rPr>
                          <m:t>𝐵</m:t>
                        </m:r>
                      </m:sup>
                      <m:e>
                        <m:r>
                          <a:rPr lang="en-US" b="1" i="1">
                            <a:latin typeface="Cambria Math" panose="02040503050406030204" pitchFamily="18" charset="0"/>
                          </a:rPr>
                          <m:t>𝑭</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b="1" i="1">
                            <a:latin typeface="Cambria Math" panose="02040503050406030204" pitchFamily="18" charset="0"/>
                          </a:rPr>
                          <m:t>𝒓</m:t>
                        </m:r>
                      </m:e>
                    </m:nary>
                  </m:oMath>
                </a14:m>
                <a:r>
                  <a:rPr lang="en-US"/>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𝑀</m:t>
                    </m:r>
                    <m:nary>
                      <m:naryPr>
                        <m:ctrlPr>
                          <a:rPr lang="en-US" i="1">
                            <a:latin typeface="Cambria Math" panose="02040503050406030204" pitchFamily="18" charset="0"/>
                          </a:rPr>
                        </m:ctrlPr>
                      </m:naryPr>
                      <m:sub>
                        <m:r>
                          <m:rPr>
                            <m:brk m:alnAt="23"/>
                          </m:rPr>
                          <a:rPr lang="en-US" i="1">
                            <a:latin typeface="Cambria Math" panose="02040503050406030204" pitchFamily="18" charset="0"/>
                          </a:rPr>
                          <m:t>𝐴</m:t>
                        </m:r>
                      </m:sub>
                      <m:sup>
                        <m:r>
                          <a:rPr lang="en-US" i="1">
                            <a:latin typeface="Cambria Math" panose="02040503050406030204" pitchFamily="18" charset="0"/>
                          </a:rPr>
                          <m:t>𝐵</m:t>
                        </m:r>
                      </m:sup>
                      <m:e>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𝒗</m:t>
                            </m:r>
                          </m:num>
                          <m:den>
                            <m:r>
                              <a:rPr lang="en-US" i="1">
                                <a:latin typeface="Cambria Math" panose="02040503050406030204" pitchFamily="18" charset="0"/>
                              </a:rPr>
                              <m:t>𝑑𝑡</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b="1" i="1">
                            <a:latin typeface="Cambria Math" panose="02040503050406030204" pitchFamily="18" charset="0"/>
                          </a:rPr>
                          <m:t>𝒓</m:t>
                        </m:r>
                      </m:e>
                    </m:nary>
                  </m:oMath>
                </a14:m>
                <a:endParaRPr lang="en-US"/>
              </a:p>
              <a:p>
                <a:pPr lvl="2">
                  <a:lnSpc>
                    <a:spcPct val="110000"/>
                  </a:lnSpc>
                </a:pP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𝑀</m:t>
                    </m:r>
                    <m:nary>
                      <m:naryPr>
                        <m:ctrlPr>
                          <a:rPr lang="en-US" i="1">
                            <a:latin typeface="Cambria Math" panose="02040503050406030204" pitchFamily="18" charset="0"/>
                          </a:rPr>
                        </m:ctrlPr>
                      </m:naryPr>
                      <m:sub>
                        <m:r>
                          <m:rPr>
                            <m:brk m:alnAt="23"/>
                          </m:rPr>
                          <a:rPr lang="en-US" i="1">
                            <a:latin typeface="Cambria Math" panose="02040503050406030204" pitchFamily="18" charset="0"/>
                          </a:rPr>
                          <m:t>𝐴</m:t>
                        </m:r>
                      </m:sub>
                      <m:sup>
                        <m:r>
                          <a:rPr lang="en-US" i="1">
                            <a:latin typeface="Cambria Math" panose="02040503050406030204" pitchFamily="18" charset="0"/>
                          </a:rPr>
                          <m:t>𝐵</m:t>
                        </m:r>
                      </m:sup>
                      <m:e>
                        <m:f>
                          <m:fPr>
                            <m:ctrlPr>
                              <a:rPr lang="en-US" i="1">
                                <a:latin typeface="Cambria Math" panose="02040503050406030204" pitchFamily="18" charset="0"/>
                              </a:rPr>
                            </m:ctrlPr>
                          </m:fPr>
                          <m:num>
                            <m:r>
                              <a:rPr lang="en-US" i="1">
                                <a:latin typeface="Cambria Math" panose="02040503050406030204" pitchFamily="18" charset="0"/>
                              </a:rPr>
                              <m:t>𝑑</m:t>
                            </m:r>
                            <m:r>
                              <a:rPr lang="en-US" b="0" i="1">
                                <a:latin typeface="Cambria Math" panose="02040503050406030204" pitchFamily="18" charset="0"/>
                              </a:rPr>
                              <m:t>𝑣</m:t>
                            </m:r>
                          </m:num>
                          <m:den>
                            <m:r>
                              <a:rPr lang="en-US" i="1">
                                <a:latin typeface="Cambria Math" panose="02040503050406030204" pitchFamily="18" charset="0"/>
                              </a:rPr>
                              <m:t>𝑑𝑡</m:t>
                            </m:r>
                          </m:den>
                        </m:f>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i="1" smtClean="0">
                            <a:latin typeface="Cambria Math" panose="02040503050406030204" pitchFamily="18" charset="0"/>
                          </a:rPr>
                          <m:t>𝑑</m:t>
                        </m:r>
                        <m:r>
                          <a:rPr lang="en-US" b="0" i="1" smtClean="0">
                            <a:latin typeface="Cambria Math" panose="02040503050406030204" pitchFamily="18" charset="0"/>
                          </a:rPr>
                          <m:t>𝑡</m:t>
                        </m:r>
                      </m:e>
                    </m:nary>
                    <m:r>
                      <a:rPr lang="en-US" i="1">
                        <a:latin typeface="Cambria Math" panose="02040503050406030204" pitchFamily="18" charset="0"/>
                      </a:rPr>
                      <m:t>=</m:t>
                    </m:r>
                    <m:r>
                      <a:rPr lang="en-US" i="1">
                        <a:latin typeface="Cambria Math" panose="02040503050406030204" pitchFamily="18" charset="0"/>
                      </a:rPr>
                      <m:t>𝑀</m:t>
                    </m:r>
                    <m:nary>
                      <m:naryPr>
                        <m:ctrlPr>
                          <a:rPr lang="en-US" i="1">
                            <a:latin typeface="Cambria Math" panose="02040503050406030204" pitchFamily="18" charset="0"/>
                          </a:rPr>
                        </m:ctrlPr>
                      </m:naryPr>
                      <m:sub>
                        <m:r>
                          <m:rPr>
                            <m:brk m:alnAt="23"/>
                          </m:rPr>
                          <a:rPr lang="en-US" i="1">
                            <a:latin typeface="Cambria Math" panose="02040503050406030204" pitchFamily="18" charset="0"/>
                          </a:rPr>
                          <m:t>𝐴</m:t>
                        </m:r>
                      </m:sub>
                      <m:sup>
                        <m:r>
                          <a:rPr lang="en-US" i="1">
                            <a:latin typeface="Cambria Math" panose="02040503050406030204" pitchFamily="18" charset="0"/>
                          </a:rPr>
                          <m:t>𝐵</m:t>
                        </m:r>
                      </m:sup>
                      <m:e>
                        <m:r>
                          <a:rPr lang="en-US" b="1" i="1" smtClean="0">
                            <a:latin typeface="Cambria Math" panose="02040503050406030204" pitchFamily="18" charset="0"/>
                          </a:rPr>
                          <m:t>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b="1" i="1" smtClean="0">
                            <a:latin typeface="Cambria Math" panose="02040503050406030204" pitchFamily="18" charset="0"/>
                          </a:rPr>
                          <m:t>𝒗</m:t>
                        </m:r>
                      </m:e>
                    </m:nary>
                  </m:oMath>
                </a14:m>
                <a:endParaRPr lang="en-US"/>
              </a:p>
              <a:p>
                <a:pPr lvl="2">
                  <a:lnSpc>
                    <a:spcPct val="110000"/>
                  </a:lnSpc>
                </a:pPr>
                <a14:m>
                  <m:oMath xmlns:m="http://schemas.openxmlformats.org/officeDocument/2006/math">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𝑀</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𝐵</m:t>
                        </m:r>
                      </m:sub>
                      <m:sup>
                        <m:r>
                          <a:rPr lang="en-US" b="0" i="1" smtClean="0">
                            <a:latin typeface="Cambria Math" panose="02040503050406030204" pitchFamily="18" charset="0"/>
                          </a:rPr>
                          <m:t>   2</m:t>
                        </m:r>
                      </m:sup>
                    </m:sSubSup>
                  </m:oMath>
                </a14:m>
                <a:r>
                  <a:rPr lang="en-US"/>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𝑀</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𝐴</m:t>
                        </m:r>
                      </m:sub>
                      <m:sup>
                        <m:r>
                          <a:rPr lang="en-US" b="0" i="1" smtClean="0">
                            <a:latin typeface="Cambria Math" panose="02040503050406030204" pitchFamily="18" charset="0"/>
                          </a:rPr>
                          <m:t>   </m:t>
                        </m:r>
                        <m:r>
                          <a:rPr lang="en-US" i="1">
                            <a:latin typeface="Cambria Math" panose="02040503050406030204" pitchFamily="18" charset="0"/>
                          </a:rPr>
                          <m:t>2</m:t>
                        </m:r>
                      </m:sup>
                    </m:sSubSup>
                  </m:oMath>
                </a14:m>
                <a:endParaRPr lang="en-US"/>
              </a:p>
              <a:p>
                <a:pPr lvl="2">
                  <a:lnSpc>
                    <a:spcPct val="110000"/>
                  </a:lnSpc>
                </a:pP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𝐾𝐸</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r>
                          <a:rPr lang="en-US" b="0" i="1" baseline="-25000"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𝐾𝐸</m:t>
                    </m:r>
                    <m:r>
                      <a:rPr lang="en-US" b="0" i="1" smtClean="0">
                        <a:latin typeface="Cambria Math" panose="02040503050406030204" pitchFamily="18" charset="0"/>
                      </a:rPr>
                      <m:t>(</m:t>
                    </m:r>
                    <m:r>
                      <a:rPr lang="en-US" b="0" i="1" smtClean="0">
                        <a:latin typeface="Cambria Math" panose="02040503050406030204" pitchFamily="18" charset="0"/>
                      </a:rPr>
                      <m:t>𝑣𝐴</m:t>
                    </m:r>
                    <m:r>
                      <a:rPr lang="en-US" b="0" i="1" smtClean="0">
                        <a:latin typeface="Cambria Math" panose="02040503050406030204" pitchFamily="18" charset="0"/>
                      </a:rPr>
                      <m:t>)</m:t>
                    </m:r>
                  </m:oMath>
                </a14:m>
                <a:endParaRPr lang="en-US"/>
              </a:p>
              <a:p>
                <a:pPr lvl="2">
                  <a:lnSpc>
                    <a:spcPct val="110000"/>
                  </a:lnSpc>
                </a:pPr>
                <a:endParaRPr lang="en-US"/>
              </a:p>
              <a:p>
                <a:pPr lvl="1">
                  <a:lnSpc>
                    <a:spcPct val="110000"/>
                  </a:lnSpc>
                </a:pPr>
                <a14:m>
                  <m:oMath xmlns:m="http://schemas.openxmlformats.org/officeDocument/2006/math">
                    <m:r>
                      <a:rPr lang="en-US" i="1">
                        <a:latin typeface="Cambria Math" panose="02040503050406030204" pitchFamily="18" charset="0"/>
                      </a:rPr>
                      <m:t>𝐾𝐸</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𝑀</m:t>
                    </m:r>
                    <m:r>
                      <a:rPr lang="en-US" b="0" i="1" smtClean="0">
                        <a:latin typeface="Cambria Math" panose="02040503050406030204" pitchFamily="18" charset="0"/>
                      </a:rPr>
                      <m:t>𝑣</m:t>
                    </m:r>
                    <m:r>
                      <a:rPr lang="en-US" b="0" i="1" baseline="30000" smtClean="0">
                        <a:latin typeface="Cambria Math" panose="02040503050406030204" pitchFamily="18" charset="0"/>
                      </a:rPr>
                      <m:t>2</m:t>
                    </m:r>
                  </m:oMath>
                </a14:m>
                <a:endParaRPr lang="en-US" baseline="30000"/>
              </a:p>
              <a:p>
                <a:pPr lvl="1">
                  <a:lnSpc>
                    <a:spcPct val="110000"/>
                  </a:lnSpc>
                </a:pPr>
                <a:endParaRPr lang="en-US"/>
              </a:p>
              <a:p>
                <a:pPr>
                  <a:lnSpc>
                    <a:spcPct val="110000"/>
                  </a:lnSpc>
                </a:pPr>
                <a:endParaRPr lang="en-US"/>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81039" y="1255271"/>
                <a:ext cx="8543924" cy="4921692"/>
              </a:xfrm>
              <a:blipFill>
                <a:blip r:embed="rId2"/>
                <a:stretch>
                  <a:fillRect l="-999" t="-2107"/>
                </a:stretch>
              </a:blipFill>
            </p:spPr>
            <p:txBody>
              <a:bodyPr/>
              <a:lstStyle/>
              <a:p>
                <a:r>
                  <a:rPr lang="en-US">
                    <a:noFill/>
                  </a:rPr>
                  <a:t> </a:t>
                </a:r>
              </a:p>
            </p:txBody>
          </p:sp>
        </mc:Fallback>
      </mc:AlternateContent>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82</a:t>
            </a:fld>
            <a:endParaRPr lang="en-US"/>
          </a:p>
        </p:txBody>
      </p:sp>
      <p:pic>
        <p:nvPicPr>
          <p:cNvPr id="7" name="그림 6"/>
          <p:cNvPicPr>
            <a:picLocks noChangeAspect="1"/>
          </p:cNvPicPr>
          <p:nvPr/>
        </p:nvPicPr>
        <p:blipFill>
          <a:blip r:embed="rId3"/>
          <a:stretch>
            <a:fillRect/>
          </a:stretch>
        </p:blipFill>
        <p:spPr>
          <a:xfrm>
            <a:off x="6732686" y="3900881"/>
            <a:ext cx="2426317" cy="1455790"/>
          </a:xfrm>
          <a:prstGeom prst="rect">
            <a:avLst/>
          </a:prstGeom>
          <a:ln>
            <a:solidFill>
              <a:schemeClr val="accent1"/>
            </a:solidFill>
          </a:ln>
        </p:spPr>
      </p:pic>
    </p:spTree>
    <p:extLst>
      <p:ext uri="{BB962C8B-B14F-4D97-AF65-F5344CB8AC3E}">
        <p14:creationId xmlns:p14="http://schemas.microsoft.com/office/powerpoint/2010/main" val="21033796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각 운동량와 운동 에너지</a:t>
            </a:r>
            <a:endParaRPr lang="en-US"/>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81038" y="1255271"/>
                <a:ext cx="8228070" cy="4921692"/>
              </a:xfrm>
            </p:spPr>
            <p:txBody>
              <a:bodyPr/>
              <a:lstStyle/>
              <a:p>
                <a:r>
                  <a:rPr lang="ko-KR" altLang="en-US" b="1"/>
                  <a:t>각운동량의 정의</a:t>
                </a:r>
                <a:endParaRPr lang="en-US" b="1"/>
              </a:p>
              <a:p>
                <a:pPr lvl="1"/>
                <a:r>
                  <a:rPr lang="en-US" b="1"/>
                  <a:t>J </a:t>
                </a:r>
                <a:r>
                  <a:rPr lang="en-US" dirty="0"/>
                  <a:t>=</a:t>
                </a:r>
                <a:r>
                  <a:rPr lang="en-US" b="1" dirty="0"/>
                  <a:t> </a:t>
                </a:r>
                <a:r>
                  <a:rPr lang="en-US" b="1" dirty="0" err="1"/>
                  <a:t>r</a:t>
                </a:r>
                <a14:m>
                  <m:oMath xmlns:m="http://schemas.openxmlformats.org/officeDocument/2006/math">
                    <m:r>
                      <a:rPr lang="en-US" i="0">
                        <a:latin typeface="Cambria Math" panose="02040503050406030204" pitchFamily="18" charset="0"/>
                        <a:ea typeface="Cambria Math" panose="02040503050406030204" pitchFamily="18" charset="0"/>
                      </a:rPr>
                      <m:t>×</m:t>
                    </m:r>
                  </m:oMath>
                </a14:m>
                <a:r>
                  <a:rPr lang="en-US" b="1" dirty="0" err="1"/>
                  <a:t>p</a:t>
                </a:r>
                <a:r>
                  <a:rPr lang="en-US" dirty="0"/>
                  <a:t> = </a:t>
                </a:r>
                <a:r>
                  <a:rPr lang="en-US" b="1" dirty="0" err="1"/>
                  <a:t>r</a:t>
                </a:r>
                <a14:m>
                  <m:oMath xmlns:m="http://schemas.openxmlformats.org/officeDocument/2006/math">
                    <m:r>
                      <a:rPr lang="en-US" i="0">
                        <a:latin typeface="Cambria Math" panose="02040503050406030204" pitchFamily="18" charset="0"/>
                        <a:ea typeface="Cambria Math" panose="02040503050406030204" pitchFamily="18" charset="0"/>
                      </a:rPr>
                      <m:t>×</m:t>
                    </m:r>
                  </m:oMath>
                </a14:m>
                <a:r>
                  <a:rPr lang="en-US" i="1" dirty="0"/>
                  <a:t>m</a:t>
                </a:r>
                <a:r>
                  <a:rPr lang="en-US" b="1" dirty="0"/>
                  <a:t>v</a:t>
                </a:r>
              </a:p>
              <a:p>
                <a:r>
                  <a:rPr lang="ko-KR" altLang="en-US"/>
                  <a:t>강체의 각 운동량</a:t>
                </a:r>
                <a:endParaRPr lang="en-US" altLang="ko-KR"/>
              </a:p>
              <a:p>
                <a:pPr lvl="1"/>
                <a14:m>
                  <m:oMath xmlns:m="http://schemas.openxmlformats.org/officeDocument/2006/math">
                    <m:r>
                      <a:rPr lang="en-US" b="1" i="0" smtClean="0">
                        <a:latin typeface="Cambria Math" panose="02040503050406030204" pitchFamily="18" charset="0"/>
                      </a:rPr>
                      <m:t>𝐉</m:t>
                    </m:r>
                    <m:r>
                      <a:rPr lang="en-US" b="0" i="0" smtClean="0">
                        <a:latin typeface="Cambria Math" panose="02040503050406030204" pitchFamily="18" charset="0"/>
                      </a:rPr>
                      <m:t>=</m:t>
                    </m:r>
                    <m:nary>
                      <m:naryPr>
                        <m:chr m:val="∑"/>
                        <m:subHide m:val="on"/>
                        <m:supHide m:val="on"/>
                        <m:ctrlPr>
                          <a:rPr lang="en-US" b="1" i="1" smtClean="0">
                            <a:latin typeface="Cambria Math" panose="02040503050406030204" pitchFamily="18" charset="0"/>
                          </a:rPr>
                        </m:ctrlPr>
                      </m:naryPr>
                      <m:sub/>
                      <m:sup/>
                      <m:e>
                        <m:r>
                          <a:rPr lang="en-US" b="1" i="1" smtClean="0">
                            <a:latin typeface="Cambria Math" panose="02040503050406030204" pitchFamily="18" charset="0"/>
                          </a:rPr>
                          <m:t>𝒓</m:t>
                        </m:r>
                        <m:r>
                          <a:rPr lang="en-US" b="0" i="1" baseline="-25000" smtClean="0">
                            <a:latin typeface="Cambria Math" panose="02040503050406030204" pitchFamily="18" charset="0"/>
                          </a:rPr>
                          <m:t>𝑖</m:t>
                        </m:r>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baseline="-25000" smtClean="0">
                            <a:latin typeface="Cambria Math" panose="02040503050406030204" pitchFamily="18" charset="0"/>
                            <a:ea typeface="Cambria Math" panose="02040503050406030204" pitchFamily="18" charset="0"/>
                          </a:rPr>
                          <m:t>𝑖</m:t>
                        </m:r>
                        <m:r>
                          <a:rPr lang="en-US" b="1" i="1" smtClean="0">
                            <a:latin typeface="Cambria Math" panose="02040503050406030204" pitchFamily="18" charset="0"/>
                            <a:ea typeface="Cambria Math" panose="02040503050406030204" pitchFamily="18" charset="0"/>
                          </a:rPr>
                          <m:t>𝒗</m:t>
                        </m:r>
                        <m:r>
                          <a:rPr lang="en-US" b="0" i="1" baseline="-25000" smtClean="0">
                            <a:latin typeface="Cambria Math" panose="02040503050406030204" pitchFamily="18" charset="0"/>
                            <a:ea typeface="Cambria Math" panose="02040503050406030204" pitchFamily="18" charset="0"/>
                          </a:rPr>
                          <m:t>𝑖</m:t>
                        </m:r>
                      </m:e>
                    </m:nary>
                  </m:oMath>
                </a14:m>
                <a:r>
                  <a:rPr lang="en-US" b="1" dirty="0"/>
                  <a:t> </a:t>
                </a:r>
                <a:r>
                  <a:rPr lang="en-US" dirty="0"/>
                  <a:t>=</a:t>
                </a:r>
                <a:r>
                  <a:rPr lang="en-US" b="1" dirty="0"/>
                  <a:t> </a:t>
                </a:r>
                <a14:m>
                  <m:oMath xmlns:m="http://schemas.openxmlformats.org/officeDocument/2006/math">
                    <m:nary>
                      <m:naryPr>
                        <m:chr m:val="∑"/>
                        <m:subHide m:val="on"/>
                        <m:supHide m:val="on"/>
                        <m:ctrlPr>
                          <a:rPr lang="en-US" b="1" i="1" smtClean="0">
                            <a:latin typeface="Cambria Math" panose="02040503050406030204" pitchFamily="18" charset="0"/>
                          </a:rPr>
                        </m:ctrlPr>
                      </m:naryPr>
                      <m:sub/>
                      <m:sup/>
                      <m:e>
                        <m:r>
                          <a:rPr lang="en-US" b="1" i="1">
                            <a:latin typeface="Cambria Math" panose="02040503050406030204" pitchFamily="18" charset="0"/>
                          </a:rPr>
                          <m:t>𝒓</m:t>
                        </m:r>
                        <m:r>
                          <a:rPr lang="en-US" i="1" baseline="-25000">
                            <a:latin typeface="Cambria Math" panose="02040503050406030204" pitchFamily="18" charset="0"/>
                          </a:rPr>
                          <m:t>𝑖</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r>
                          <a:rPr lang="en-US" i="1" baseline="-25000">
                            <a:latin typeface="Cambria Math" panose="02040503050406030204" pitchFamily="18" charset="0"/>
                            <a:ea typeface="Cambria Math" panose="02040503050406030204" pitchFamily="18" charset="0"/>
                          </a:rPr>
                          <m:t>𝑖</m:t>
                        </m:r>
                        <m:r>
                          <a:rPr lang="en-US" b="1" i="1" smtClean="0">
                            <a:latin typeface="Cambria Math" panose="02040503050406030204" pitchFamily="18" charset="0"/>
                            <a:ea typeface="Cambria Math" panose="02040503050406030204" pitchFamily="18" charset="0"/>
                          </a:rPr>
                          <m:t>𝝎</m:t>
                        </m:r>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𝒓</m:t>
                        </m:r>
                        <m:r>
                          <a:rPr lang="en-US" i="1" baseline="-25000">
                            <a:latin typeface="Cambria Math" panose="02040503050406030204" pitchFamily="18" charset="0"/>
                            <a:ea typeface="Cambria Math" panose="02040503050406030204" pitchFamily="18" charset="0"/>
                          </a:rPr>
                          <m:t>𝑖</m:t>
                        </m:r>
                      </m:e>
                    </m:nary>
                  </m:oMath>
                </a14:m>
                <a:endParaRPr lang="en-US" b="1" dirty="0"/>
              </a:p>
              <a:p>
                <a:r>
                  <a:rPr lang="ko-KR" altLang="en-US" b="1"/>
                  <a:t>강체의 운동 에너지</a:t>
                </a:r>
                <a:endParaRPr lang="en-US" b="1" dirty="0"/>
              </a:p>
              <a:p>
                <a:pPr lvl="1"/>
                <a14:m>
                  <m:oMath xmlns:m="http://schemas.openxmlformats.org/officeDocument/2006/math">
                    <m:r>
                      <a:rPr lang="en-US" b="0" i="1" smtClean="0">
                        <a:latin typeface="Cambria Math" panose="02040503050406030204" pitchFamily="18" charset="0"/>
                      </a:rPr>
                      <m:t>𝐾</m:t>
                    </m:r>
                    <m:r>
                      <a:rPr lang="en-US" b="0" i="0">
                        <a:latin typeface="Cambria Math" panose="02040503050406030204" pitchFamily="18" charset="0"/>
                      </a:rPr>
                      <m:t>=</m:t>
                    </m:r>
                    <m:nary>
                      <m:naryPr>
                        <m:chr m:val="∑"/>
                        <m:subHide m:val="on"/>
                        <m:supHide m:val="on"/>
                        <m:ctrlPr>
                          <a:rPr lang="en-US" b="1" i="1">
                            <a:latin typeface="Cambria Math" panose="02040503050406030204" pitchFamily="18" charset="0"/>
                          </a:rPr>
                        </m:ctrlPr>
                      </m:naryPr>
                      <m:sub/>
                      <m:sup/>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ea typeface="Cambria Math" panose="02040503050406030204" pitchFamily="18" charset="0"/>
                          </a:rPr>
                          <m:t>𝑚</m:t>
                        </m:r>
                        <m:r>
                          <a:rPr lang="en-US" i="1" baseline="-2500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rPr>
                          <m:t>𝑣</m:t>
                        </m:r>
                        <m:r>
                          <a:rPr lang="en-US" i="1" baseline="-25000">
                            <a:latin typeface="Cambria Math" panose="02040503050406030204" pitchFamily="18" charset="0"/>
                          </a:rPr>
                          <m:t>𝑖</m:t>
                        </m:r>
                        <m:r>
                          <a:rPr lang="en-US" b="0" i="1" baseline="30000" smtClean="0">
                            <a:latin typeface="Cambria Math" panose="02040503050406030204" pitchFamily="18" charset="0"/>
                            <a:ea typeface="Cambria Math" panose="02040503050406030204" pitchFamily="18" charset="0"/>
                          </a:rPr>
                          <m:t>2</m:t>
                        </m:r>
                      </m:e>
                    </m:nary>
                  </m:oMath>
                </a14:m>
                <a:r>
                  <a:rPr lang="en-US" b="1" dirty="0"/>
                  <a:t> </a:t>
                </a:r>
                <a:r>
                  <a:rPr lang="en-US" dirty="0"/>
                  <a:t>=</a:t>
                </a:r>
                <a:r>
                  <a:rPr lang="en-US" b="1"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bHide m:val="on"/>
                        <m:supHide m:val="on"/>
                        <m:ctrlPr>
                          <a:rPr lang="en-US" b="1" i="1">
                            <a:latin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𝑚</m:t>
                        </m:r>
                        <m:r>
                          <a:rPr lang="en-US" i="1" baseline="-25000">
                            <a:latin typeface="Cambria Math" panose="02040503050406030204" pitchFamily="18" charset="0"/>
                            <a:ea typeface="Cambria Math" panose="02040503050406030204" pitchFamily="18" charset="0"/>
                          </a:rPr>
                          <m:t>𝑖</m:t>
                        </m:r>
                        <m:d>
                          <m:dPr>
                            <m:begChr m:val="|"/>
                            <m:endChr m:val="|"/>
                            <m:ctrlPr>
                              <a:rPr lang="en-US" b="1"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𝒓</m:t>
                            </m:r>
                            <m:r>
                              <a:rPr lang="en-US" i="1" baseline="-25000">
                                <a:latin typeface="Cambria Math" panose="02040503050406030204" pitchFamily="18" charset="0"/>
                                <a:ea typeface="Cambria Math" panose="02040503050406030204" pitchFamily="18" charset="0"/>
                              </a:rPr>
                              <m:t>𝑖</m:t>
                            </m:r>
                          </m:e>
                        </m:d>
                        <m:r>
                          <a:rPr lang="en-US" b="0" i="1" baseline="30000" smtClean="0">
                            <a:latin typeface="Cambria Math" panose="02040503050406030204" pitchFamily="18" charset="0"/>
                            <a:ea typeface="Cambria Math" panose="02040503050406030204" pitchFamily="18" charset="0"/>
                          </a:rPr>
                          <m:t>2</m:t>
                        </m:r>
                        <m:r>
                          <a:rPr lang="en-US" b="1" i="1" smtClean="0">
                            <a:latin typeface="Cambria Math" panose="02040503050406030204" pitchFamily="18" charset="0"/>
                            <a:ea typeface="Cambria Math" panose="02040503050406030204" pitchFamily="18" charset="0"/>
                          </a:rPr>
                          <m:t> </m:t>
                        </m:r>
                      </m:e>
                    </m:nary>
                  </m:oMath>
                </a14:m>
                <a:endParaRPr lang="en-US"/>
              </a:p>
              <a:p>
                <a:endParaRPr lang="en-US"/>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81038" y="1255271"/>
                <a:ext cx="8228070" cy="4921692"/>
              </a:xfrm>
              <a:blipFill>
                <a:blip r:embed="rId2"/>
                <a:stretch>
                  <a:fillRect l="-1334" t="-1735"/>
                </a:stretch>
              </a:blipFill>
            </p:spPr>
            <p:txBody>
              <a:bodyPr/>
              <a:lstStyle/>
              <a:p>
                <a:r>
                  <a:rPr lang="en-US">
                    <a:noFill/>
                  </a:rPr>
                  <a:t> </a:t>
                </a:r>
              </a:p>
            </p:txBody>
          </p:sp>
        </mc:Fallback>
      </mc:AlternateContent>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83</a:t>
            </a:fld>
            <a:endParaRPr lang="en-US"/>
          </a:p>
        </p:txBody>
      </p:sp>
      <p:pic>
        <p:nvPicPr>
          <p:cNvPr id="7" name="그림 6"/>
          <p:cNvPicPr>
            <a:picLocks noChangeAspect="1"/>
          </p:cNvPicPr>
          <p:nvPr/>
        </p:nvPicPr>
        <p:blipFill>
          <a:blip r:embed="rId3"/>
          <a:stretch>
            <a:fillRect/>
          </a:stretch>
        </p:blipFill>
        <p:spPr>
          <a:xfrm>
            <a:off x="6916770" y="226504"/>
            <a:ext cx="2764630" cy="2776756"/>
          </a:xfrm>
          <a:prstGeom prst="rect">
            <a:avLst/>
          </a:prstGeom>
        </p:spPr>
      </p:pic>
      <mc:AlternateContent xmlns:mc="http://schemas.openxmlformats.org/markup-compatibility/2006" xmlns:a14="http://schemas.microsoft.com/office/drawing/2010/main">
        <mc:Choice Requires="a14">
          <p:sp>
            <p:nvSpPr>
              <p:cNvPr id="8" name="직사각형 7"/>
              <p:cNvSpPr/>
              <p:nvPr/>
            </p:nvSpPr>
            <p:spPr>
              <a:xfrm>
                <a:off x="7566359" y="3057995"/>
                <a:ext cx="1778978" cy="461665"/>
              </a:xfrm>
              <a:prstGeom prst="rect">
                <a:avLst/>
              </a:prstGeom>
            </p:spPr>
            <p:txBody>
              <a:bodyPr wrap="square">
                <a:spAutoFit/>
              </a:bodyPr>
              <a:lstStyle/>
              <a:p>
                <a:pPr algn="ctr"/>
                <a14:m>
                  <m:oMath xmlns:m="http://schemas.openxmlformats.org/officeDocument/2006/math">
                    <m:r>
                      <a:rPr lang="en-US" sz="2400" b="1" i="1" smtClean="0">
                        <a:latin typeface="Cambria Math" panose="02040503050406030204" pitchFamily="18" charset="0"/>
                      </a:rPr>
                      <m:t>𝒗</m:t>
                    </m:r>
                  </m:oMath>
                </a14:m>
                <a:r>
                  <a:rPr lang="en-US" sz="2400" b="1" dirty="0"/>
                  <a:t> </a:t>
                </a:r>
                <a:r>
                  <a:rPr lang="en-US" sz="2400" b="1"/>
                  <a: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𝒓</m:t>
                    </m:r>
                  </m:oMath>
                </a14:m>
                <a:endParaRPr lang="en-US" sz="2400"/>
              </a:p>
            </p:txBody>
          </p:sp>
        </mc:Choice>
        <mc:Fallback xmlns="">
          <p:sp>
            <p:nvSpPr>
              <p:cNvPr id="8" name="직사각형 7"/>
              <p:cNvSpPr>
                <a:spLocks noRot="1" noChangeAspect="1" noMove="1" noResize="1" noEditPoints="1" noAdjustHandles="1" noChangeArrowheads="1" noChangeShapeType="1" noTextEdit="1"/>
              </p:cNvSpPr>
              <p:nvPr/>
            </p:nvSpPr>
            <p:spPr>
              <a:xfrm>
                <a:off x="7566359" y="3057995"/>
                <a:ext cx="1778978" cy="461665"/>
              </a:xfrm>
              <a:prstGeom prst="rect">
                <a:avLst/>
              </a:prstGeom>
              <a:blipFill>
                <a:blip r:embed="rId4"/>
                <a:stretch>
                  <a:fillRect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13741972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관성 모멘트</a:t>
            </a:r>
            <a:r>
              <a:rPr lang="en-US" altLang="ko-KR"/>
              <a:t>(Moments of Inertia)</a:t>
            </a:r>
            <a:endParaRPr lang="en-US"/>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81038" y="1255271"/>
                <a:ext cx="8543924" cy="4921692"/>
              </a:xfrm>
            </p:spPr>
            <p:txBody>
              <a:bodyPr>
                <a:normAutofit fontScale="92500" lnSpcReduction="10000"/>
              </a:bodyPr>
              <a:lstStyle/>
              <a:p>
                <a:pPr>
                  <a:lnSpc>
                    <a:spcPct val="120000"/>
                  </a:lnSpc>
                </a:pPr>
                <a:r>
                  <a:rPr lang="ko-KR" altLang="en-US" b="1"/>
                  <a:t>강체의 운동 에너지</a:t>
                </a:r>
                <a:endParaRPr lang="en-US" b="1" dirty="0"/>
              </a:p>
              <a:p>
                <a:pPr lvl="1">
                  <a:lnSpc>
                    <a:spcPct val="120000"/>
                  </a:lnSpc>
                </a:pPr>
                <a14:m>
                  <m:oMath xmlns:m="http://schemas.openxmlformats.org/officeDocument/2006/math">
                    <m:r>
                      <a:rPr lang="en-US" b="0" i="1" smtClean="0">
                        <a:latin typeface="Cambria Math" panose="02040503050406030204" pitchFamily="18" charset="0"/>
                      </a:rPr>
                      <m:t>𝐾</m:t>
                    </m:r>
                    <m:r>
                      <a:rPr lang="en-US" b="0" i="0">
                        <a:latin typeface="Cambria Math" panose="02040503050406030204" pitchFamily="18" charset="0"/>
                      </a:rPr>
                      <m:t>=</m:t>
                    </m:r>
                    <m:nary>
                      <m:naryPr>
                        <m:chr m:val="∑"/>
                        <m:subHide m:val="on"/>
                        <m:supHide m:val="on"/>
                        <m:ctrlPr>
                          <a:rPr lang="en-US" b="1" i="1">
                            <a:latin typeface="Cambria Math" panose="02040503050406030204" pitchFamily="18" charset="0"/>
                          </a:rPr>
                        </m:ctrlPr>
                      </m:naryPr>
                      <m:sub/>
                      <m:sup/>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ea typeface="Cambria Math" panose="02040503050406030204" pitchFamily="18" charset="0"/>
                          </a:rPr>
                          <m:t>𝑚</m:t>
                        </m:r>
                        <m:r>
                          <a:rPr lang="en-US" i="1" baseline="-2500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rPr>
                          <m:t>𝑣</m:t>
                        </m:r>
                        <m:r>
                          <a:rPr lang="en-US" i="1" baseline="-25000">
                            <a:latin typeface="Cambria Math" panose="02040503050406030204" pitchFamily="18" charset="0"/>
                          </a:rPr>
                          <m:t>𝑖</m:t>
                        </m:r>
                        <m:r>
                          <a:rPr lang="en-US" b="0" i="1" baseline="30000" smtClean="0">
                            <a:latin typeface="Cambria Math" panose="02040503050406030204" pitchFamily="18" charset="0"/>
                            <a:ea typeface="Cambria Math" panose="02040503050406030204" pitchFamily="18" charset="0"/>
                          </a:rPr>
                          <m:t>2</m:t>
                        </m:r>
                      </m:e>
                    </m:nary>
                  </m:oMath>
                </a14:m>
                <a:r>
                  <a:rPr lang="en-US" b="1" dirty="0"/>
                  <a:t> </a:t>
                </a:r>
                <a:r>
                  <a:rPr lang="en-US" dirty="0"/>
                  <a:t>=</a:t>
                </a:r>
                <a:r>
                  <a:rPr lang="en-US" b="1"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b="1" i="1" smtClean="0">
                            <a:latin typeface="Cambria Math" panose="02040503050406030204" pitchFamily="18" charset="0"/>
                            <a:ea typeface="Cambria Math" panose="02040503050406030204" pitchFamily="18" charset="0"/>
                          </a:rPr>
                        </m:ctrlPr>
                      </m:dPr>
                      <m:e>
                        <m:nary>
                          <m:naryPr>
                            <m:chr m:val="∑"/>
                            <m:subHide m:val="on"/>
                            <m:supHide m:val="on"/>
                            <m:ctrlPr>
                              <a:rPr lang="en-US" b="1" i="1">
                                <a:latin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𝑚</m:t>
                            </m:r>
                            <m:r>
                              <a:rPr lang="en-US" i="1" baseline="-25000">
                                <a:latin typeface="Cambria Math" panose="02040503050406030204" pitchFamily="18" charset="0"/>
                                <a:ea typeface="Cambria Math" panose="02040503050406030204" pitchFamily="18" charset="0"/>
                              </a:rPr>
                              <m:t>𝑖</m:t>
                            </m:r>
                            <m:r>
                              <a:rPr lang="en-US" b="0" i="1">
                                <a:latin typeface="Cambria Math" panose="02040503050406030204" pitchFamily="18" charset="0"/>
                                <a:ea typeface="Cambria Math" panose="02040503050406030204" pitchFamily="18" charset="0"/>
                              </a:rPr>
                              <m:t>𝑟</m:t>
                            </m:r>
                            <m:r>
                              <a:rPr lang="en-US" i="1" baseline="-25000">
                                <a:latin typeface="Cambria Math" panose="02040503050406030204" pitchFamily="18" charset="0"/>
                                <a:ea typeface="Cambria Math" panose="02040503050406030204" pitchFamily="18" charset="0"/>
                              </a:rPr>
                              <m:t>𝑖</m:t>
                            </m:r>
                            <m:r>
                              <a:rPr lang="en-US" i="1" baseline="30000">
                                <a:latin typeface="Cambria Math" panose="02040503050406030204" pitchFamily="18" charset="0"/>
                                <a:ea typeface="Cambria Math" panose="02040503050406030204" pitchFamily="18" charset="0"/>
                              </a:rPr>
                              <m:t>2</m:t>
                            </m:r>
                            <m:r>
                              <a:rPr lang="en-US" b="1" i="1">
                                <a:latin typeface="Cambria Math" panose="02040503050406030204" pitchFamily="18" charset="0"/>
                                <a:ea typeface="Cambria Math" panose="02040503050406030204" pitchFamily="18" charset="0"/>
                              </a:rPr>
                              <m:t> </m:t>
                            </m:r>
                          </m:e>
                        </m:nary>
                      </m:e>
                    </m:d>
                    <m:r>
                      <a:rPr lang="en-US" i="1">
                        <a:latin typeface="Cambria Math" panose="02040503050406030204" pitchFamily="18" charset="0"/>
                        <a:ea typeface="Cambria Math" panose="02040503050406030204" pitchFamily="18" charset="0"/>
                      </a:rPr>
                      <m:t>𝜔</m:t>
                    </m:r>
                    <m:r>
                      <a:rPr lang="en-US" i="1" baseline="30000">
                        <a:latin typeface="Cambria Math" panose="02040503050406030204" pitchFamily="18" charset="0"/>
                        <a:ea typeface="Cambria Math" panose="02040503050406030204" pitchFamily="18" charset="0"/>
                      </a:rPr>
                      <m:t>2</m:t>
                    </m:r>
                  </m:oMath>
                </a14:m>
                <a:r>
                  <a:rPr lang="en-US"/>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US"/>
                  <a:t> </a:t>
                </a:r>
                <a:r>
                  <a:rPr lang="en-US" i="1"/>
                  <a:t>I</a:t>
                </a:r>
                <a:r>
                  <a:rPr lang="en-US" i="1" baseline="-25000"/>
                  <a:t>z</a:t>
                </a:r>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baseline="30000">
                        <a:latin typeface="Cambria Math" panose="02040503050406030204" pitchFamily="18" charset="0"/>
                        <a:ea typeface="Cambria Math" panose="02040503050406030204" pitchFamily="18" charset="0"/>
                      </a:rPr>
                      <m:t>2</m:t>
                    </m:r>
                  </m:oMath>
                </a14:m>
                <a:endParaRPr lang="en-US"/>
              </a:p>
              <a:p>
                <a:pPr>
                  <a:lnSpc>
                    <a:spcPct val="120000"/>
                  </a:lnSpc>
                </a:pPr>
                <a:r>
                  <a:rPr lang="ko-KR" altLang="en-US"/>
                  <a:t>관성 모멘트</a:t>
                </a:r>
                <a:endParaRPr lang="en-US"/>
              </a:p>
              <a:p>
                <a:pPr lvl="1">
                  <a:lnSpc>
                    <a:spcPct val="120000"/>
                  </a:lnSpc>
                </a:pPr>
                <a:r>
                  <a:rPr lang="en-US" i="1"/>
                  <a:t>I</a:t>
                </a:r>
                <a:r>
                  <a:rPr lang="en-US" i="1" baseline="-25000"/>
                  <a:t>z</a:t>
                </a:r>
                <a:r>
                  <a:rPr lang="en-US">
                    <a:ea typeface="Cambria Math" panose="02040503050406030204" pitchFamily="18" charset="0"/>
                  </a:rPr>
                  <a:t> =</a:t>
                </a:r>
                <a14:m>
                  <m:oMath xmlns:m="http://schemas.openxmlformats.org/officeDocument/2006/math">
                    <m:r>
                      <a:rPr lang="en-US" b="0" i="0" smtClean="0">
                        <a:latin typeface="Cambria Math" panose="02040503050406030204" pitchFamily="18" charset="0"/>
                      </a:rPr>
                      <m:t> </m:t>
                    </m:r>
                    <m:nary>
                      <m:naryPr>
                        <m:chr m:val="∑"/>
                        <m:subHide m:val="on"/>
                        <m:supHide m:val="on"/>
                        <m:ctrlPr>
                          <a:rPr lang="en-US" b="1" i="1">
                            <a:latin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𝑚</m:t>
                        </m:r>
                        <m:r>
                          <a:rPr lang="en-US" i="1" baseline="-25000">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𝑟</m:t>
                        </m:r>
                        <m:r>
                          <a:rPr lang="en-US" i="1" baseline="-25000">
                            <a:latin typeface="Cambria Math" panose="02040503050406030204" pitchFamily="18" charset="0"/>
                            <a:ea typeface="Cambria Math" panose="02040503050406030204" pitchFamily="18" charset="0"/>
                          </a:rPr>
                          <m:t>𝑖</m:t>
                        </m:r>
                        <m:r>
                          <a:rPr lang="en-US" i="1" baseline="30000">
                            <a:latin typeface="Cambria Math" panose="02040503050406030204" pitchFamily="18" charset="0"/>
                            <a:ea typeface="Cambria Math" panose="02040503050406030204" pitchFamily="18" charset="0"/>
                          </a:rPr>
                          <m:t>2</m:t>
                        </m:r>
                        <m:r>
                          <a:rPr lang="en-US" b="1" i="1">
                            <a:latin typeface="Cambria Math" panose="02040503050406030204" pitchFamily="18" charset="0"/>
                            <a:ea typeface="Cambria Math" panose="02040503050406030204" pitchFamily="18" charset="0"/>
                          </a:rPr>
                          <m:t> </m:t>
                        </m:r>
                      </m:e>
                    </m:nary>
                  </m:oMath>
                </a14:m>
                <a:endParaRPr lang="en-US"/>
              </a:p>
              <a:p>
                <a:pPr>
                  <a:lnSpc>
                    <a:spcPct val="120000"/>
                  </a:lnSpc>
                </a:pPr>
                <a:r>
                  <a:rPr lang="ko-KR" altLang="en-US"/>
                  <a:t>각 운동량</a:t>
                </a:r>
                <a:endParaRPr lang="en-US" altLang="ko-KR"/>
              </a:p>
              <a:p>
                <a:pPr lvl="1">
                  <a:lnSpc>
                    <a:spcPct val="120000"/>
                  </a:lnSpc>
                </a:pPr>
                <a:r>
                  <a:rPr lang="en-US" i="1"/>
                  <a:t>J</a:t>
                </a:r>
                <a:r>
                  <a:rPr lang="en-US" i="1" baseline="-25000"/>
                  <a:t>a</a:t>
                </a:r>
                <a:r>
                  <a:rPr lang="en-US"/>
                  <a:t> = </a:t>
                </a:r>
                <a:r>
                  <a:rPr lang="en-US" i="1"/>
                  <a:t>I</a:t>
                </a:r>
                <a:r>
                  <a:rPr lang="en-US" i="1" baseline="-25000"/>
                  <a:t>a</a:t>
                </a:r>
                <a:r>
                  <a:rPr lang="el-GR" i="1"/>
                  <a:t>ω</a:t>
                </a:r>
                <a:endParaRPr lang="en-US" i="1"/>
              </a:p>
              <a:p>
                <a:pPr>
                  <a:lnSpc>
                    <a:spcPct val="120000"/>
                  </a:lnSpc>
                </a:pPr>
                <a:r>
                  <a:rPr lang="ko-KR" altLang="en-US"/>
                  <a:t>토크</a:t>
                </a:r>
                <a:endParaRPr lang="en-US" altLang="ko-KR"/>
              </a:p>
              <a:p>
                <a:pPr lvl="1">
                  <a:lnSpc>
                    <a:spcPct val="120000"/>
                  </a:lnSpc>
                </a:pPr>
                <a14:m>
                  <m:oMath xmlns:m="http://schemas.openxmlformats.org/officeDocument/2006/math">
                    <m:r>
                      <a:rPr lang="en-US" b="0" i="1" smtClean="0">
                        <a:latin typeface="Cambria Math" panose="02040503050406030204" pitchFamily="18" charset="0"/>
                      </a:rPr>
                      <m:t>𝑁</m:t>
                    </m:r>
                    <m:r>
                      <a:rPr lang="en-US" b="0" i="1" baseline="-25000"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𝐼𝑎</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rPr>
                          <m:t>𝑑𝑡</m:t>
                        </m:r>
                      </m:den>
                    </m:f>
                  </m:oMath>
                </a14:m>
                <a:endParaRPr lang="en-US"/>
              </a:p>
              <a:p>
                <a:pPr>
                  <a:lnSpc>
                    <a:spcPct val="120000"/>
                  </a:lnSpc>
                </a:pPr>
                <a:endParaRPr lang="en-US"/>
              </a:p>
              <a:p>
                <a:pPr>
                  <a:lnSpc>
                    <a:spcPct val="120000"/>
                  </a:lnSpc>
                </a:pPr>
                <a:endParaRPr lang="en-US"/>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81038" y="1255271"/>
                <a:ext cx="8543924" cy="4921692"/>
              </a:xfrm>
              <a:blipFill>
                <a:blip r:embed="rId2"/>
                <a:stretch>
                  <a:fillRect l="-1142" t="-1239"/>
                </a:stretch>
              </a:blipFill>
            </p:spPr>
            <p:txBody>
              <a:bodyPr/>
              <a:lstStyle/>
              <a:p>
                <a:r>
                  <a:rPr lang="en-US">
                    <a:noFill/>
                  </a:rPr>
                  <a:t> </a:t>
                </a:r>
              </a:p>
            </p:txBody>
          </p:sp>
        </mc:Fallback>
      </mc:AlternateContent>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84</a:t>
            </a:fld>
            <a:endParaRPr lang="en-US"/>
          </a:p>
        </p:txBody>
      </p:sp>
      <p:pic>
        <p:nvPicPr>
          <p:cNvPr id="9" name="그림 8"/>
          <p:cNvPicPr>
            <a:picLocks noChangeAspect="1"/>
          </p:cNvPicPr>
          <p:nvPr/>
        </p:nvPicPr>
        <p:blipFill>
          <a:blip r:embed="rId3"/>
          <a:stretch>
            <a:fillRect/>
          </a:stretch>
        </p:blipFill>
        <p:spPr>
          <a:xfrm>
            <a:off x="6048457" y="3355596"/>
            <a:ext cx="3688138" cy="2750379"/>
          </a:xfrm>
          <a:prstGeom prst="rect">
            <a:avLst/>
          </a:prstGeom>
        </p:spPr>
      </p:pic>
    </p:spTree>
    <p:extLst>
      <p:ext uri="{BB962C8B-B14F-4D97-AF65-F5344CB8AC3E}">
        <p14:creationId xmlns:p14="http://schemas.microsoft.com/office/powerpoint/2010/main" val="36249148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막대의 관성 모멘트</a:t>
            </a:r>
            <a:endParaRPr lang="en-US"/>
          </a:p>
        </p:txBody>
      </p:sp>
      <p:sp>
        <p:nvSpPr>
          <p:cNvPr id="3" name="내용 개체 틀 2"/>
          <p:cNvSpPr>
            <a:spLocks noGrp="1"/>
          </p:cNvSpPr>
          <p:nvPr>
            <p:ph idx="1"/>
          </p:nvPr>
        </p:nvSpPr>
        <p:spPr>
          <a:xfrm>
            <a:off x="681038" y="1255271"/>
            <a:ext cx="8543925" cy="1068310"/>
          </a:xfrm>
        </p:spPr>
        <p:txBody>
          <a:bodyPr/>
          <a:lstStyle/>
          <a:p>
            <a:r>
              <a:rPr lang="ko-KR" altLang="en-US"/>
              <a:t>길이 </a:t>
            </a:r>
            <a:r>
              <a:rPr lang="en-US" altLang="ko-KR" i="1"/>
              <a:t>L</a:t>
            </a:r>
            <a:r>
              <a:rPr lang="en-US" altLang="ko-KR"/>
              <a:t>, </a:t>
            </a:r>
            <a:r>
              <a:rPr lang="ko-KR" altLang="en-US"/>
              <a:t>무게 </a:t>
            </a:r>
            <a:r>
              <a:rPr lang="en-US" altLang="ko-KR" i="1"/>
              <a:t>M</a:t>
            </a:r>
            <a:r>
              <a:rPr lang="en-US" altLang="ko-KR"/>
              <a:t> </a:t>
            </a:r>
            <a:r>
              <a:rPr lang="ko-KR" altLang="en-US"/>
              <a:t>인 얇은 막대의 관성 모멘트는 아래와 같다</a:t>
            </a:r>
            <a:r>
              <a:rPr lang="en-US" altLang="ko-KR"/>
              <a:t>.</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85</a:t>
            </a:fld>
            <a:endParaRPr lang="en-US"/>
          </a:p>
        </p:txBody>
      </p:sp>
      <p:pic>
        <p:nvPicPr>
          <p:cNvPr id="12" name="그림 11"/>
          <p:cNvPicPr>
            <a:picLocks noChangeAspect="1"/>
          </p:cNvPicPr>
          <p:nvPr/>
        </p:nvPicPr>
        <p:blipFill>
          <a:blip r:embed="rId2"/>
          <a:stretch>
            <a:fillRect/>
          </a:stretch>
        </p:blipFill>
        <p:spPr>
          <a:xfrm>
            <a:off x="1843456" y="2777592"/>
            <a:ext cx="5763429" cy="2410161"/>
          </a:xfrm>
          <a:prstGeom prst="rect">
            <a:avLst/>
          </a:prstGeom>
        </p:spPr>
      </p:pic>
    </p:spTree>
    <p:extLst>
      <p:ext uri="{BB962C8B-B14F-4D97-AF65-F5344CB8AC3E}">
        <p14:creationId xmlns:p14="http://schemas.microsoft.com/office/powerpoint/2010/main" val="1605993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원반의 관성 모멘트</a:t>
            </a:r>
            <a:endParaRPr lang="en-US"/>
          </a:p>
        </p:txBody>
      </p:sp>
      <p:sp>
        <p:nvSpPr>
          <p:cNvPr id="3" name="내용 개체 틀 2"/>
          <p:cNvSpPr>
            <a:spLocks noGrp="1"/>
          </p:cNvSpPr>
          <p:nvPr>
            <p:ph idx="1"/>
          </p:nvPr>
        </p:nvSpPr>
        <p:spPr>
          <a:xfrm>
            <a:off x="681038" y="1255271"/>
            <a:ext cx="8543925" cy="1068310"/>
          </a:xfrm>
        </p:spPr>
        <p:txBody>
          <a:bodyPr/>
          <a:lstStyle/>
          <a:p>
            <a:r>
              <a:rPr lang="ko-KR" altLang="en-US"/>
              <a:t>반경 </a:t>
            </a:r>
            <a:r>
              <a:rPr lang="en-US" altLang="ko-KR" i="1"/>
              <a:t>R</a:t>
            </a:r>
            <a:r>
              <a:rPr lang="en-US" altLang="ko-KR"/>
              <a:t>, </a:t>
            </a:r>
            <a:r>
              <a:rPr lang="ko-KR" altLang="en-US"/>
              <a:t>무게 </a:t>
            </a:r>
            <a:r>
              <a:rPr lang="en-US" altLang="ko-KR" i="1"/>
              <a:t>M</a:t>
            </a:r>
            <a:r>
              <a:rPr lang="en-US" altLang="ko-KR"/>
              <a:t> </a:t>
            </a:r>
            <a:r>
              <a:rPr lang="ko-KR" altLang="en-US"/>
              <a:t>인 원반의 관성 모멘트는 아래와 같다</a:t>
            </a:r>
            <a:r>
              <a:rPr lang="en-US" altLang="ko-KR"/>
              <a:t>.</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86</a:t>
            </a:fld>
            <a:endParaRPr lang="en-US"/>
          </a:p>
        </p:txBody>
      </p:sp>
      <p:pic>
        <p:nvPicPr>
          <p:cNvPr id="7" name="그림 6"/>
          <p:cNvPicPr>
            <a:picLocks noChangeAspect="1"/>
          </p:cNvPicPr>
          <p:nvPr/>
        </p:nvPicPr>
        <p:blipFill>
          <a:blip r:embed="rId2"/>
          <a:stretch>
            <a:fillRect/>
          </a:stretch>
        </p:blipFill>
        <p:spPr>
          <a:xfrm>
            <a:off x="2103820" y="2491310"/>
            <a:ext cx="5376809" cy="3500788"/>
          </a:xfrm>
          <a:prstGeom prst="rect">
            <a:avLst/>
          </a:prstGeom>
        </p:spPr>
      </p:pic>
    </p:spTree>
    <p:extLst>
      <p:ext uri="{BB962C8B-B14F-4D97-AF65-F5344CB8AC3E}">
        <p14:creationId xmlns:p14="http://schemas.microsoft.com/office/powerpoint/2010/main" val="37416357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연습 문제</a:t>
            </a:r>
            <a:r>
              <a:rPr lang="en-US" altLang="ko-KR"/>
              <a:t>: </a:t>
            </a:r>
            <a:r>
              <a:rPr lang="ko-KR" altLang="en-US"/>
              <a:t>원통의 각가속도</a:t>
            </a:r>
            <a:endParaRPr lang="en-US"/>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81038" y="1255271"/>
                <a:ext cx="6843887" cy="4921692"/>
              </a:xfrm>
            </p:spPr>
            <p:txBody>
              <a:bodyPr>
                <a:normAutofit fontScale="92500" lnSpcReduction="20000"/>
              </a:bodyPr>
              <a:lstStyle/>
              <a:p>
                <a:pPr>
                  <a:lnSpc>
                    <a:spcPct val="110000"/>
                  </a:lnSpc>
                </a:pPr>
                <a:r>
                  <a:rPr lang="en-US"/>
                  <a:t> </a:t>
                </a:r>
                <a14:m>
                  <m:oMath xmlns:m="http://schemas.openxmlformats.org/officeDocument/2006/math">
                    <m:r>
                      <a:rPr lang="en-US" i="1" smtClean="0">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𝐼</m:t>
                    </m:r>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num>
                      <m:den>
                        <m:r>
                          <a:rPr lang="en-US" i="1">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𝑅𝐹</m:t>
                    </m:r>
                  </m:oMath>
                </a14:m>
                <a:endParaRPr lang="en-US" b="0" i="1">
                  <a:latin typeface="Cambria Math" panose="02040503050406030204" pitchFamily="18" charset="0"/>
                </a:endParaRPr>
              </a:p>
              <a:p>
                <a:pPr>
                  <a:lnSpc>
                    <a:spcPct val="110000"/>
                  </a:lnSpc>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𝑀𝑅</m:t>
                        </m:r>
                        <m:r>
                          <a:rPr lang="en-US" b="0" i="1" baseline="30000" smtClean="0">
                            <a:latin typeface="Cambria Math" panose="02040503050406030204" pitchFamily="18" charset="0"/>
                          </a:rPr>
                          <m:t>2</m:t>
                        </m:r>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num>
                      <m:den>
                        <m:r>
                          <a:rPr lang="en-US" i="1">
                            <a:latin typeface="Cambria Math" panose="02040503050406030204" pitchFamily="18" charset="0"/>
                          </a:rPr>
                          <m:t>𝑑𝑡</m:t>
                        </m:r>
                      </m:den>
                    </m:f>
                    <m:r>
                      <a:rPr lang="en-US" b="0" i="1" smtClean="0">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𝑚𝑔</m:t>
                        </m:r>
                        <m:r>
                          <a:rPr lang="en-US" i="1">
                            <a:latin typeface="Cambria Math" panose="02040503050406030204" pitchFamily="18" charset="0"/>
                          </a:rPr>
                          <m:t> −</m:t>
                        </m:r>
                        <m:r>
                          <a:rPr lang="en-US" i="1">
                            <a:latin typeface="Cambria Math" panose="02040503050406030204" pitchFamily="18" charset="0"/>
                          </a:rPr>
                          <m:t>𝑚𝑎</m:t>
                        </m:r>
                      </m:e>
                    </m:d>
                  </m:oMath>
                </a14:m>
                <a:endParaRPr lang="en-US"/>
              </a:p>
              <a:p>
                <a:pPr lvl="1">
                  <a:lnSpc>
                    <a:spcPct val="110000"/>
                  </a:lnSpc>
                </a:pP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    </m:t>
                    </m:r>
                    <m:r>
                      <a:rPr lang="en-US" i="1">
                        <a:latin typeface="Cambria Math" panose="02040503050406030204" pitchFamily="18" charset="0"/>
                      </a:rPr>
                      <m:t>𝑅</m:t>
                    </m:r>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num>
                      <m:den>
                        <m:r>
                          <a:rPr lang="en-US" i="1">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a:t> </a:t>
                </a:r>
              </a:p>
              <a:p>
                <a:pPr lvl="1">
                  <a:lnSpc>
                    <a:spcPct val="110000"/>
                  </a:lnSpc>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𝑀𝑅</m:t>
                        </m:r>
                        <m:r>
                          <a:rPr lang="en-US" i="1" baseline="30000">
                            <a:latin typeface="Cambria Math" panose="02040503050406030204" pitchFamily="18" charset="0"/>
                          </a:rPr>
                          <m:t>2</m:t>
                        </m:r>
                      </m:num>
                      <m:den>
                        <m:r>
                          <a:rPr lang="en-US" i="1">
                            <a:latin typeface="Cambria Math" panose="02040503050406030204" pitchFamily="18" charset="0"/>
                          </a:rPr>
                          <m:t>2</m:t>
                        </m:r>
                      </m:den>
                    </m:f>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num>
                      <m:den>
                        <m:r>
                          <a:rPr lang="en-US" i="1">
                            <a:latin typeface="Cambria Math" panose="02040503050406030204" pitchFamily="18" charset="0"/>
                          </a:rPr>
                          <m:t>𝑑𝑡</m:t>
                        </m:r>
                      </m:den>
                    </m:f>
                    <m:r>
                      <a:rPr lang="en-US" b="0" i="1" smtClean="0">
                        <a:latin typeface="Cambria Math" panose="02040503050406030204" pitchFamily="18" charset="0"/>
                      </a:rPr>
                      <m:t>= </m:t>
                    </m:r>
                    <m:r>
                      <a:rPr lang="en-US" i="1">
                        <a:latin typeface="Cambria Math" panose="02040503050406030204" pitchFamily="18" charset="0"/>
                      </a:rPr>
                      <m:t>𝑚𝑔𝑅</m:t>
                    </m:r>
                    <m:r>
                      <a:rPr lang="en-US" i="1">
                        <a:latin typeface="Cambria Math" panose="02040503050406030204" pitchFamily="18" charset="0"/>
                      </a:rPr>
                      <m:t>−</m:t>
                    </m:r>
                    <m:r>
                      <a:rPr lang="en-US" i="1">
                        <a:latin typeface="Cambria Math" panose="02040503050406030204" pitchFamily="18" charset="0"/>
                      </a:rPr>
                      <m:t>𝑚𝑅𝑎</m:t>
                    </m:r>
                  </m:oMath>
                </a14:m>
                <a:endParaRPr lang="en-US"/>
              </a:p>
              <a:p>
                <a:pPr lvl="1">
                  <a:lnSpc>
                    <a:spcPct val="110000"/>
                  </a:lnSpc>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𝑀𝑅</m:t>
                        </m:r>
                        <m:r>
                          <a:rPr lang="en-US" i="1" baseline="30000">
                            <a:latin typeface="Cambria Math" panose="02040503050406030204" pitchFamily="18" charset="0"/>
                          </a:rPr>
                          <m:t>2</m:t>
                        </m:r>
                      </m:num>
                      <m:den>
                        <m:r>
                          <a:rPr lang="en-US" i="1">
                            <a:latin typeface="Cambria Math" panose="02040503050406030204" pitchFamily="18" charset="0"/>
                          </a:rPr>
                          <m:t>2</m:t>
                        </m:r>
                      </m:den>
                    </m:f>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num>
                      <m:den>
                        <m:r>
                          <a:rPr lang="en-US" i="1">
                            <a:latin typeface="Cambria Math" panose="02040503050406030204" pitchFamily="18" charset="0"/>
                          </a:rPr>
                          <m:t>𝑑𝑡</m:t>
                        </m:r>
                      </m:den>
                    </m:f>
                    <m:r>
                      <a:rPr lang="en-US" b="0" i="1" smtClean="0">
                        <a:latin typeface="Cambria Math" panose="02040503050406030204" pitchFamily="18" charset="0"/>
                      </a:rPr>
                      <m:t>=</m:t>
                    </m:r>
                    <m:r>
                      <a:rPr lang="en-US" i="1">
                        <a:latin typeface="Cambria Math" panose="02040503050406030204" pitchFamily="18" charset="0"/>
                      </a:rPr>
                      <m:t>𝑚𝑔𝑅</m:t>
                    </m:r>
                    <m:r>
                      <a:rPr lang="en-US" i="1">
                        <a:latin typeface="Cambria Math" panose="02040503050406030204" pitchFamily="18" charset="0"/>
                      </a:rPr>
                      <m:t>−</m:t>
                    </m:r>
                    <m:r>
                      <a:rPr lang="en-US" i="1">
                        <a:latin typeface="Cambria Math" panose="02040503050406030204" pitchFamily="18" charset="0"/>
                      </a:rPr>
                      <m:t>𝑚𝑅</m:t>
                    </m:r>
                    <m:r>
                      <a:rPr lang="en-US" b="0" i="1" baseline="30000" smtClean="0">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num>
                      <m:den>
                        <m:r>
                          <a:rPr lang="en-US" i="1">
                            <a:latin typeface="Cambria Math" panose="02040503050406030204" pitchFamily="18" charset="0"/>
                          </a:rPr>
                          <m:t>𝑑𝑡</m:t>
                        </m:r>
                      </m:den>
                    </m:f>
                  </m:oMath>
                </a14:m>
                <a:endParaRPr lang="en-US"/>
              </a:p>
              <a:p>
                <a:pPr lvl="1">
                  <a:lnSpc>
                    <a:spcPct val="110000"/>
                  </a:lnSpc>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num>
                      <m:den>
                        <m:r>
                          <a:rPr lang="en-US" i="1">
                            <a:latin typeface="Cambria Math" panose="02040503050406030204" pitchFamily="18" charset="0"/>
                          </a:rPr>
                          <m:t>𝑑𝑡</m:t>
                        </m:r>
                      </m:den>
                    </m:f>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𝑀𝑅</m:t>
                            </m:r>
                            <m:r>
                              <a:rPr lang="en-US" i="1" baseline="30000">
                                <a:latin typeface="Cambria Math" panose="02040503050406030204" pitchFamily="18" charset="0"/>
                              </a:rPr>
                              <m:t>2</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𝑚𝑅</m:t>
                        </m:r>
                        <m:r>
                          <a:rPr lang="en-US" i="1" baseline="30000">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𝑚𝑔𝑅</m:t>
                    </m:r>
                  </m:oMath>
                </a14:m>
                <a:endParaRPr lang="en-US"/>
              </a:p>
              <a:p>
                <a:pPr>
                  <a:lnSpc>
                    <a:spcPct val="110000"/>
                  </a:lnSpc>
                </a:pPr>
                <a:r>
                  <a:rPr lang="en-US" b="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num>
                      <m:den>
                        <m:r>
                          <a:rPr lang="en-US" i="1">
                            <a:latin typeface="Cambria Math" panose="02040503050406030204" pitchFamily="18" charset="0"/>
                          </a:rPr>
                          <m:t>𝑑𝑡</m:t>
                        </m:r>
                      </m:den>
                    </m:f>
                  </m:oMath>
                </a14:m>
                <a:r>
                  <a:rPr lang="en-US"/>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𝑚</m:t>
                        </m:r>
                      </m:num>
                      <m:den>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𝑚</m:t>
                        </m:r>
                      </m:den>
                    </m:f>
                  </m:oMath>
                </a14:m>
                <a:r>
                  <a:rPr lang="en-US"/>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𝑔</m:t>
                        </m:r>
                      </m:num>
                      <m:den>
                        <m:r>
                          <a:rPr lang="en-US" b="0" i="1" smtClean="0">
                            <a:latin typeface="Cambria Math" panose="02040503050406030204" pitchFamily="18" charset="0"/>
                          </a:rPr>
                          <m:t>𝑅</m:t>
                        </m:r>
                      </m:den>
                    </m:f>
                  </m:oMath>
                </a14:m>
                <a:endParaRPr lang="en-US"/>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81038" y="1255271"/>
                <a:ext cx="6843887" cy="4921692"/>
              </a:xfrm>
              <a:blipFill>
                <a:blip r:embed="rId2"/>
                <a:stretch>
                  <a:fillRect l="-1426"/>
                </a:stretch>
              </a:blipFill>
            </p:spPr>
            <p:txBody>
              <a:bodyPr/>
              <a:lstStyle/>
              <a:p>
                <a:r>
                  <a:rPr lang="en-US">
                    <a:noFill/>
                  </a:rPr>
                  <a:t> </a:t>
                </a:r>
              </a:p>
            </p:txBody>
          </p:sp>
        </mc:Fallback>
      </mc:AlternateContent>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87</a:t>
            </a:fld>
            <a:endParaRPr lang="en-US"/>
          </a:p>
        </p:txBody>
      </p:sp>
      <p:pic>
        <p:nvPicPr>
          <p:cNvPr id="7" name="그림 6"/>
          <p:cNvPicPr>
            <a:picLocks noChangeAspect="1"/>
          </p:cNvPicPr>
          <p:nvPr/>
        </p:nvPicPr>
        <p:blipFill>
          <a:blip r:embed="rId3"/>
          <a:stretch>
            <a:fillRect/>
          </a:stretch>
        </p:blipFill>
        <p:spPr>
          <a:xfrm>
            <a:off x="6624638" y="1640787"/>
            <a:ext cx="2490413" cy="3583221"/>
          </a:xfrm>
          <a:prstGeom prst="rect">
            <a:avLst/>
          </a:prstGeom>
        </p:spPr>
      </p:pic>
    </p:spTree>
    <p:extLst>
      <p:ext uri="{BB962C8B-B14F-4D97-AF65-F5344CB8AC3E}">
        <p14:creationId xmlns:p14="http://schemas.microsoft.com/office/powerpoint/2010/main" val="4655178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ko-KR" altLang="en-US"/>
              <a:t>과제</a:t>
            </a:r>
            <a:r>
              <a:rPr lang="en-US" altLang="ko-KR"/>
              <a:t>: </a:t>
            </a:r>
            <a:r>
              <a:rPr lang="ko-KR" altLang="en-US"/>
              <a:t>원통의 각가속도</a:t>
            </a:r>
            <a:r>
              <a:rPr lang="en-US" altLang="ko-KR"/>
              <a:t> </a:t>
            </a:r>
            <a:endParaRPr lang="en-US"/>
          </a:p>
        </p:txBody>
      </p:sp>
      <p:sp>
        <p:nvSpPr>
          <p:cNvPr id="3" name="내용 개체 틀 2"/>
          <p:cNvSpPr>
            <a:spLocks noGrp="1"/>
          </p:cNvSpPr>
          <p:nvPr>
            <p:ph idx="1"/>
          </p:nvPr>
        </p:nvSpPr>
        <p:spPr>
          <a:xfrm>
            <a:off x="681038" y="1255271"/>
            <a:ext cx="8941134" cy="2251327"/>
          </a:xfrm>
        </p:spPr>
        <p:txBody>
          <a:bodyPr/>
          <a:lstStyle/>
          <a:p>
            <a:r>
              <a:rPr lang="ko-KR" altLang="en-US"/>
              <a:t>원통 </a:t>
            </a:r>
            <a:r>
              <a:rPr lang="en-US" i="1"/>
              <a:t>M</a:t>
            </a:r>
            <a:r>
              <a:rPr lang="en-US" baseline="-25000"/>
              <a:t>1</a:t>
            </a:r>
            <a:r>
              <a:rPr lang="ko-KR" altLang="en-US"/>
              <a:t>의 축의 위치는 고정</a:t>
            </a:r>
            <a:endParaRPr lang="en-US" altLang="ko-KR"/>
          </a:p>
          <a:p>
            <a:r>
              <a:rPr lang="ko-KR" altLang="en-US"/>
              <a:t>원통 </a:t>
            </a:r>
            <a:r>
              <a:rPr lang="en-US" i="1"/>
              <a:t>M</a:t>
            </a:r>
            <a:r>
              <a:rPr lang="en-US" baseline="-25000"/>
              <a:t>2</a:t>
            </a:r>
            <a:r>
              <a:rPr lang="ko-KR" altLang="en-US"/>
              <a:t>의 축은 수직으로만 자유 낙하</a:t>
            </a:r>
            <a:r>
              <a:rPr lang="en-US" altLang="ko-KR"/>
              <a:t> </a:t>
            </a:r>
            <a:r>
              <a:rPr lang="ko-KR" altLang="en-US"/>
              <a:t>및 자유 회전</a:t>
            </a:r>
            <a:endParaRPr lang="en-US" altLang="ko-KR"/>
          </a:p>
          <a:p>
            <a:r>
              <a:rPr lang="en-US" i="1"/>
              <a:t>M</a:t>
            </a:r>
            <a:r>
              <a:rPr lang="en-US" baseline="-25000"/>
              <a:t>2</a:t>
            </a:r>
            <a:r>
              <a:rPr lang="ko-KR" altLang="en-US"/>
              <a:t>의 질량 중심의 가속도는</a:t>
            </a:r>
            <a:r>
              <a:rPr lang="en-US" altLang="ko-KR"/>
              <a:t>?</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88</a:t>
            </a:fld>
            <a:endParaRPr lang="en-US"/>
          </a:p>
        </p:txBody>
      </p:sp>
      <p:pic>
        <p:nvPicPr>
          <p:cNvPr id="7" name="그림 6"/>
          <p:cNvPicPr>
            <a:picLocks noChangeAspect="1"/>
          </p:cNvPicPr>
          <p:nvPr/>
        </p:nvPicPr>
        <p:blipFill>
          <a:blip r:embed="rId2"/>
          <a:stretch>
            <a:fillRect/>
          </a:stretch>
        </p:blipFill>
        <p:spPr>
          <a:xfrm>
            <a:off x="6195921" y="2579559"/>
            <a:ext cx="2786337" cy="3776793"/>
          </a:xfrm>
          <a:prstGeom prst="rect">
            <a:avLst/>
          </a:prstGeom>
        </p:spPr>
      </p:pic>
      <p:pic>
        <p:nvPicPr>
          <p:cNvPr id="8" name="그림 7"/>
          <p:cNvPicPr>
            <a:picLocks noChangeAspect="1"/>
          </p:cNvPicPr>
          <p:nvPr/>
        </p:nvPicPr>
        <p:blipFill>
          <a:blip r:embed="rId3"/>
          <a:stretch>
            <a:fillRect/>
          </a:stretch>
        </p:blipFill>
        <p:spPr>
          <a:xfrm>
            <a:off x="1224640" y="5135199"/>
            <a:ext cx="5590098" cy="559009"/>
          </a:xfrm>
          <a:prstGeom prst="rect">
            <a:avLst/>
          </a:prstGeom>
        </p:spPr>
      </p:pic>
    </p:spTree>
    <p:extLst>
      <p:ext uri="{BB962C8B-B14F-4D97-AF65-F5344CB8AC3E}">
        <p14:creationId xmlns:p14="http://schemas.microsoft.com/office/powerpoint/2010/main" val="24831369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982A-00AC-4117-A965-46482A016561}"/>
              </a:ext>
            </a:extLst>
          </p:cNvPr>
          <p:cNvSpPr>
            <a:spLocks noGrp="1"/>
          </p:cNvSpPr>
          <p:nvPr>
            <p:ph type="title"/>
          </p:nvPr>
        </p:nvSpPr>
        <p:spPr/>
        <p:txBody>
          <a:bodyPr/>
          <a:lstStyle/>
          <a:p>
            <a:r>
              <a:rPr lang="ko-KR" altLang="en-US" dirty="0"/>
              <a:t>드론 동역학</a:t>
            </a:r>
            <a:endParaRPr lang="en-US" dirty="0"/>
          </a:p>
        </p:txBody>
      </p:sp>
      <p:sp>
        <p:nvSpPr>
          <p:cNvPr id="3" name="Text Placeholder 2">
            <a:extLst>
              <a:ext uri="{FF2B5EF4-FFF2-40B4-BE49-F238E27FC236}">
                <a16:creationId xmlns:a16="http://schemas.microsoft.com/office/drawing/2014/main" id="{6DDE0BBC-5181-4288-9706-65F5A4D7F458}"/>
              </a:ext>
            </a:extLst>
          </p:cNvPr>
          <p:cNvSpPr>
            <a:spLocks noGrp="1"/>
          </p:cNvSpPr>
          <p:nvPr>
            <p:ph type="body" idx="1"/>
          </p:nvPr>
        </p:nvSpPr>
        <p:spPr/>
        <p:txBody>
          <a:bodyPr/>
          <a:lstStyle/>
          <a:p>
            <a:r>
              <a:rPr lang="en-US" dirty="0"/>
              <a:t> </a:t>
            </a:r>
          </a:p>
        </p:txBody>
      </p:sp>
      <p:sp>
        <p:nvSpPr>
          <p:cNvPr id="4" name="Date Placeholder 3">
            <a:extLst>
              <a:ext uri="{FF2B5EF4-FFF2-40B4-BE49-F238E27FC236}">
                <a16:creationId xmlns:a16="http://schemas.microsoft.com/office/drawing/2014/main" id="{2428D35C-2E4F-401B-9DF8-25C764559550}"/>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DFF156B8-9483-4F76-A5B6-B088736CDCC2}"/>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90E113BC-8A9E-40BF-883F-ECAF471779FA}"/>
              </a:ext>
            </a:extLst>
          </p:cNvPr>
          <p:cNvSpPr>
            <a:spLocks noGrp="1"/>
          </p:cNvSpPr>
          <p:nvPr>
            <p:ph type="sldNum" sz="quarter" idx="12"/>
          </p:nvPr>
        </p:nvSpPr>
        <p:spPr/>
        <p:txBody>
          <a:bodyPr/>
          <a:lstStyle/>
          <a:p>
            <a:fld id="{AA0EB1BB-D2B3-481B-A5E1-F093F8D3CD29}" type="slidenum">
              <a:rPr lang="en-US" smtClean="0"/>
              <a:t>89</a:t>
            </a:fld>
            <a:endParaRPr lang="en-US"/>
          </a:p>
        </p:txBody>
      </p:sp>
    </p:spTree>
    <p:extLst>
      <p:ext uri="{BB962C8B-B14F-4D97-AF65-F5344CB8AC3E}">
        <p14:creationId xmlns:p14="http://schemas.microsoft.com/office/powerpoint/2010/main" val="2994356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자율 비행의 기능</a:t>
            </a:r>
            <a:endParaRPr lang="en-US"/>
          </a:p>
        </p:txBody>
      </p:sp>
      <p:sp>
        <p:nvSpPr>
          <p:cNvPr id="3" name="내용 개체 틀 2"/>
          <p:cNvSpPr>
            <a:spLocks noGrp="1"/>
          </p:cNvSpPr>
          <p:nvPr>
            <p:ph idx="1"/>
          </p:nvPr>
        </p:nvSpPr>
        <p:spPr/>
        <p:txBody>
          <a:bodyPr/>
          <a:lstStyle/>
          <a:p>
            <a:r>
              <a:rPr lang="ko-KR" altLang="en-US"/>
              <a:t>비행계획 수립 및 변경</a:t>
            </a:r>
            <a:endParaRPr lang="en-US" altLang="ko-KR"/>
          </a:p>
          <a:p>
            <a:r>
              <a:rPr lang="ko-KR" altLang="en-US"/>
              <a:t>임무계획 수립</a:t>
            </a:r>
            <a:endParaRPr lang="en-US" altLang="ko-KR"/>
          </a:p>
          <a:p>
            <a:r>
              <a:rPr lang="ko-KR" altLang="en-US"/>
              <a:t>충돌회피 </a:t>
            </a:r>
            <a:endParaRPr lang="en-US" altLang="ko-KR"/>
          </a:p>
          <a:p>
            <a:r>
              <a:rPr lang="ko-KR" altLang="en-US"/>
              <a:t>자동</a:t>
            </a:r>
            <a:r>
              <a:rPr lang="en-US" altLang="ko-KR"/>
              <a:t> </a:t>
            </a:r>
            <a:r>
              <a:rPr lang="ko-KR" altLang="en-US"/>
              <a:t>이착륙 </a:t>
            </a:r>
            <a:endParaRPr lang="en-US" altLang="ko-KR"/>
          </a:p>
          <a:p>
            <a:r>
              <a:rPr lang="ko-KR" altLang="en-US"/>
              <a:t>고장</a:t>
            </a:r>
            <a:r>
              <a:rPr lang="en-US" altLang="ko-KR"/>
              <a:t> </a:t>
            </a:r>
            <a:r>
              <a:rPr lang="ko-KR" altLang="en-US"/>
              <a:t>예측 및 진단</a:t>
            </a:r>
            <a:endParaRPr lang="en-US" altLang="ko-KR"/>
          </a:p>
          <a:p>
            <a:r>
              <a:rPr lang="ko-KR" altLang="en-US"/>
              <a:t>고장시 대체 조종 및 형상 제어</a:t>
            </a:r>
            <a:endParaRPr lang="en-US"/>
          </a:p>
        </p:txBody>
      </p:sp>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a:t>
            </a:fld>
            <a:endParaRPr lang="en-US"/>
          </a:p>
        </p:txBody>
      </p:sp>
    </p:spTree>
    <p:extLst>
      <p:ext uri="{BB962C8B-B14F-4D97-AF65-F5344CB8AC3E}">
        <p14:creationId xmlns:p14="http://schemas.microsoft.com/office/powerpoint/2010/main" val="7006505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615C-FB78-45BB-9708-40C02EF0DE8E}"/>
              </a:ext>
            </a:extLst>
          </p:cNvPr>
          <p:cNvSpPr>
            <a:spLocks noGrp="1"/>
          </p:cNvSpPr>
          <p:nvPr>
            <p:ph type="title"/>
          </p:nvPr>
        </p:nvSpPr>
        <p:spPr/>
        <p:txBody>
          <a:bodyPr/>
          <a:lstStyle/>
          <a:p>
            <a:r>
              <a:rPr lang="ko-KR" altLang="en-US" dirty="0"/>
              <a:t>단발 고정익</a:t>
            </a:r>
            <a:endParaRPr lang="en-US" dirty="0"/>
          </a:p>
        </p:txBody>
      </p:sp>
      <p:sp>
        <p:nvSpPr>
          <p:cNvPr id="4" name="Date Placeholder 3">
            <a:extLst>
              <a:ext uri="{FF2B5EF4-FFF2-40B4-BE49-F238E27FC236}">
                <a16:creationId xmlns:a16="http://schemas.microsoft.com/office/drawing/2014/main" id="{0762D028-0B8D-4118-8446-12FC8EA3EDC7}"/>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3560C1FD-B512-406A-B79D-9708ABF5D598}"/>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6527A17-963C-4A4F-B0A3-BEE71B44DA50}"/>
              </a:ext>
            </a:extLst>
          </p:cNvPr>
          <p:cNvSpPr>
            <a:spLocks noGrp="1"/>
          </p:cNvSpPr>
          <p:nvPr>
            <p:ph type="sldNum" sz="quarter" idx="12"/>
          </p:nvPr>
        </p:nvSpPr>
        <p:spPr/>
        <p:txBody>
          <a:bodyPr/>
          <a:lstStyle/>
          <a:p>
            <a:fld id="{AA0EB1BB-D2B3-481B-A5E1-F093F8D3CD29}" type="slidenum">
              <a:rPr lang="en-US" smtClean="0"/>
              <a:t>90</a:t>
            </a:fld>
            <a:endParaRPr lang="en-US"/>
          </a:p>
        </p:txBody>
      </p:sp>
      <p:sp>
        <p:nvSpPr>
          <p:cNvPr id="3" name="Content Placeholder 2">
            <a:extLst>
              <a:ext uri="{FF2B5EF4-FFF2-40B4-BE49-F238E27FC236}">
                <a16:creationId xmlns:a16="http://schemas.microsoft.com/office/drawing/2014/main" id="{9B2641B0-821F-42B9-8CF5-5EE8D525E248}"/>
              </a:ext>
            </a:extLst>
          </p:cNvPr>
          <p:cNvSpPr>
            <a:spLocks noGrp="1"/>
          </p:cNvSpPr>
          <p:nvPr>
            <p:ph idx="1"/>
          </p:nvPr>
        </p:nvSpPr>
        <p:spPr>
          <a:xfrm>
            <a:off x="681038" y="1255271"/>
            <a:ext cx="8543925" cy="2805001"/>
          </a:xfrm>
        </p:spPr>
        <p:txBody>
          <a:bodyPr>
            <a:normAutofit fontScale="92500" lnSpcReduction="20000"/>
          </a:bodyPr>
          <a:lstStyle/>
          <a:p>
            <a:r>
              <a:rPr lang="en-US" dirty="0"/>
              <a:t>The question for different prop rotation is very much like driving on the right side of the road (in North America), vs. on the left side (in the UK, Hong Kong, India, Japan etc.)</a:t>
            </a:r>
          </a:p>
          <a:p>
            <a:r>
              <a:rPr lang="en-US" dirty="0"/>
              <a:t>It's all wrapped up in history and perhaps politics.</a:t>
            </a:r>
          </a:p>
          <a:p>
            <a:pPr lvl="1"/>
            <a:r>
              <a:rPr lang="en-US" dirty="0"/>
              <a:t>BTW, Rolls-Royce turbofans turn CCW,</a:t>
            </a:r>
          </a:p>
          <a:p>
            <a:pPr lvl="1"/>
            <a:r>
              <a:rPr lang="en-US" dirty="0"/>
              <a:t>GE and P&amp;W fans turn CW.</a:t>
            </a:r>
          </a:p>
          <a:p>
            <a:r>
              <a:rPr lang="en-US" dirty="0"/>
              <a:t>There's no performance advantage, one way or the other.</a:t>
            </a:r>
          </a:p>
        </p:txBody>
      </p:sp>
      <p:pic>
        <p:nvPicPr>
          <p:cNvPr id="8" name="Picture 7">
            <a:extLst>
              <a:ext uri="{FF2B5EF4-FFF2-40B4-BE49-F238E27FC236}">
                <a16:creationId xmlns:a16="http://schemas.microsoft.com/office/drawing/2014/main" id="{3F648A1D-433D-415B-876A-F45D155F4C31}"/>
              </a:ext>
            </a:extLst>
          </p:cNvPr>
          <p:cNvPicPr>
            <a:picLocks noChangeAspect="1"/>
          </p:cNvPicPr>
          <p:nvPr/>
        </p:nvPicPr>
        <p:blipFill>
          <a:blip r:embed="rId2"/>
          <a:stretch>
            <a:fillRect/>
          </a:stretch>
        </p:blipFill>
        <p:spPr>
          <a:xfrm>
            <a:off x="5446209" y="4060272"/>
            <a:ext cx="3185182" cy="2095514"/>
          </a:xfrm>
          <a:prstGeom prst="rect">
            <a:avLst/>
          </a:prstGeom>
        </p:spPr>
      </p:pic>
      <p:pic>
        <p:nvPicPr>
          <p:cNvPr id="1030" name="Picture 6" descr="Figure 1">
            <a:extLst>
              <a:ext uri="{FF2B5EF4-FFF2-40B4-BE49-F238E27FC236}">
                <a16:creationId xmlns:a16="http://schemas.microsoft.com/office/drawing/2014/main" id="{CE7FA05D-1390-4FEE-A097-83ACD113A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609" y="4122941"/>
            <a:ext cx="3415915" cy="197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06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AF5DEB3-0B3F-4763-856A-CCA4BC848F9D}"/>
              </a:ext>
            </a:extLst>
          </p:cNvPr>
          <p:cNvSpPr>
            <a:spLocks noGrp="1"/>
          </p:cNvSpPr>
          <p:nvPr>
            <p:ph type="title"/>
          </p:nvPr>
        </p:nvSpPr>
        <p:spPr/>
        <p:txBody>
          <a:bodyPr/>
          <a:lstStyle/>
          <a:p>
            <a:r>
              <a:rPr lang="en-US" dirty="0" err="1"/>
              <a:t>SlipStream</a:t>
            </a:r>
            <a:endParaRPr lang="en-US" dirty="0"/>
          </a:p>
        </p:txBody>
      </p:sp>
      <p:sp>
        <p:nvSpPr>
          <p:cNvPr id="4" name="Date Placeholder 3">
            <a:extLst>
              <a:ext uri="{FF2B5EF4-FFF2-40B4-BE49-F238E27FC236}">
                <a16:creationId xmlns:a16="http://schemas.microsoft.com/office/drawing/2014/main" id="{C66A34B0-CF43-4D10-840B-925794930D6D}"/>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F8B29204-C6BD-4D5B-90B0-0DCF507BCB53}"/>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DD879F6C-F1FA-41D8-8A39-9A15200C4F6F}"/>
              </a:ext>
            </a:extLst>
          </p:cNvPr>
          <p:cNvSpPr>
            <a:spLocks noGrp="1"/>
          </p:cNvSpPr>
          <p:nvPr>
            <p:ph type="sldNum" sz="quarter" idx="12"/>
          </p:nvPr>
        </p:nvSpPr>
        <p:spPr/>
        <p:txBody>
          <a:bodyPr/>
          <a:lstStyle/>
          <a:p>
            <a:fld id="{AA0EB1BB-D2B3-481B-A5E1-F093F8D3CD29}" type="slidenum">
              <a:rPr lang="en-US" smtClean="0"/>
              <a:t>91</a:t>
            </a:fld>
            <a:endParaRPr lang="en-US"/>
          </a:p>
        </p:txBody>
      </p:sp>
      <p:pic>
        <p:nvPicPr>
          <p:cNvPr id="7" name="Picture 6">
            <a:extLst>
              <a:ext uri="{FF2B5EF4-FFF2-40B4-BE49-F238E27FC236}">
                <a16:creationId xmlns:a16="http://schemas.microsoft.com/office/drawing/2014/main" id="{C13D2778-1D83-40A8-977A-21F370C5198D}"/>
              </a:ext>
            </a:extLst>
          </p:cNvPr>
          <p:cNvPicPr>
            <a:picLocks noChangeAspect="1"/>
          </p:cNvPicPr>
          <p:nvPr/>
        </p:nvPicPr>
        <p:blipFill>
          <a:blip r:embed="rId2"/>
          <a:stretch>
            <a:fillRect/>
          </a:stretch>
        </p:blipFill>
        <p:spPr>
          <a:xfrm>
            <a:off x="780744" y="1297991"/>
            <a:ext cx="3400900" cy="2572109"/>
          </a:xfrm>
          <a:prstGeom prst="rect">
            <a:avLst/>
          </a:prstGeom>
        </p:spPr>
      </p:pic>
      <p:pic>
        <p:nvPicPr>
          <p:cNvPr id="13" name="Picture 12">
            <a:extLst>
              <a:ext uri="{FF2B5EF4-FFF2-40B4-BE49-F238E27FC236}">
                <a16:creationId xmlns:a16="http://schemas.microsoft.com/office/drawing/2014/main" id="{2BCB1964-4A61-4315-8FA9-E7934533989C}"/>
              </a:ext>
            </a:extLst>
          </p:cNvPr>
          <p:cNvPicPr>
            <a:picLocks noChangeAspect="1"/>
          </p:cNvPicPr>
          <p:nvPr/>
        </p:nvPicPr>
        <p:blipFill>
          <a:blip r:embed="rId3"/>
          <a:stretch>
            <a:fillRect/>
          </a:stretch>
        </p:blipFill>
        <p:spPr>
          <a:xfrm>
            <a:off x="3451235" y="2487732"/>
            <a:ext cx="3381847" cy="3067478"/>
          </a:xfrm>
          <a:prstGeom prst="rect">
            <a:avLst/>
          </a:prstGeom>
        </p:spPr>
      </p:pic>
      <p:pic>
        <p:nvPicPr>
          <p:cNvPr id="12" name="Picture 11">
            <a:extLst>
              <a:ext uri="{FF2B5EF4-FFF2-40B4-BE49-F238E27FC236}">
                <a16:creationId xmlns:a16="http://schemas.microsoft.com/office/drawing/2014/main" id="{D89914BD-4164-4D07-9CD4-E8D558953071}"/>
              </a:ext>
            </a:extLst>
          </p:cNvPr>
          <p:cNvPicPr>
            <a:picLocks noChangeAspect="1"/>
          </p:cNvPicPr>
          <p:nvPr/>
        </p:nvPicPr>
        <p:blipFill>
          <a:blip r:embed="rId4"/>
          <a:stretch>
            <a:fillRect/>
          </a:stretch>
        </p:blipFill>
        <p:spPr>
          <a:xfrm>
            <a:off x="5975623" y="3902845"/>
            <a:ext cx="3400900" cy="2453507"/>
          </a:xfrm>
          <a:prstGeom prst="rect">
            <a:avLst/>
          </a:prstGeom>
        </p:spPr>
      </p:pic>
    </p:spTree>
    <p:extLst>
      <p:ext uri="{BB962C8B-B14F-4D97-AF65-F5344CB8AC3E}">
        <p14:creationId xmlns:p14="http://schemas.microsoft.com/office/powerpoint/2010/main" val="8876346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D3CC-AFA2-475C-BE5F-F444555988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7C7232-57A0-442B-B695-67EEF7D9A44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3CBFD21-BE61-46A8-A88D-AFDC740CFD3D}"/>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131B7072-4389-43FC-85D8-A08510E96383}"/>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9F4DFCD9-9809-4B88-AE11-FAC149C28505}"/>
              </a:ext>
            </a:extLst>
          </p:cNvPr>
          <p:cNvSpPr>
            <a:spLocks noGrp="1"/>
          </p:cNvSpPr>
          <p:nvPr>
            <p:ph type="sldNum" sz="quarter" idx="12"/>
          </p:nvPr>
        </p:nvSpPr>
        <p:spPr/>
        <p:txBody>
          <a:bodyPr/>
          <a:lstStyle/>
          <a:p>
            <a:fld id="{AA0EB1BB-D2B3-481B-A5E1-F093F8D3CD29}" type="slidenum">
              <a:rPr lang="en-US" smtClean="0"/>
              <a:t>92</a:t>
            </a:fld>
            <a:endParaRPr lang="en-US"/>
          </a:p>
        </p:txBody>
      </p:sp>
      <p:pic>
        <p:nvPicPr>
          <p:cNvPr id="2052" name="Picture 4" descr="This indicator shows which forces of flight are covered on this page.">
            <a:extLst>
              <a:ext uri="{FF2B5EF4-FFF2-40B4-BE49-F238E27FC236}">
                <a16:creationId xmlns:a16="http://schemas.microsoft.com/office/drawing/2014/main" id="{86BD746F-8DD0-466A-BDD0-5BF60E168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332" y="2068192"/>
            <a:ext cx="3806897" cy="3806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604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75CFE-D72B-4FEC-BB5C-C38AC0BB84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3939B4-BFEA-41A6-AF7C-3CF5C0F81A3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21E72C3-6132-4DF2-B01C-BFAD3E41FC1C}"/>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84A003FC-53B2-47C9-9908-402680FEBADA}"/>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A67A2FC7-CC17-4AB3-B783-BC9F3B4187CA}"/>
              </a:ext>
            </a:extLst>
          </p:cNvPr>
          <p:cNvSpPr>
            <a:spLocks noGrp="1"/>
          </p:cNvSpPr>
          <p:nvPr>
            <p:ph type="sldNum" sz="quarter" idx="12"/>
          </p:nvPr>
        </p:nvSpPr>
        <p:spPr/>
        <p:txBody>
          <a:bodyPr/>
          <a:lstStyle/>
          <a:p>
            <a:fld id="{AA0EB1BB-D2B3-481B-A5E1-F093F8D3CD29}" type="slidenum">
              <a:rPr lang="en-US" smtClean="0"/>
              <a:t>93</a:t>
            </a:fld>
            <a:endParaRPr lang="en-US"/>
          </a:p>
        </p:txBody>
      </p:sp>
      <p:pic>
        <p:nvPicPr>
          <p:cNvPr id="3074" name="Picture 2">
            <a:extLst>
              <a:ext uri="{FF2B5EF4-FFF2-40B4-BE49-F238E27FC236}">
                <a16:creationId xmlns:a16="http://schemas.microsoft.com/office/drawing/2014/main" id="{7030BC82-2D45-4771-ACB5-62B80086C56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71988" y="2575902"/>
            <a:ext cx="4574938" cy="251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799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2343397"/>
            <a:ext cx="8543925" cy="1325563"/>
          </a:xfrm>
        </p:spPr>
        <p:txBody>
          <a:bodyPr/>
          <a:lstStyle/>
          <a:p>
            <a:pPr algn="ctr"/>
            <a:r>
              <a:rPr lang="ko-KR" altLang="en-US" dirty="0"/>
              <a:t>끝</a:t>
            </a:r>
            <a:r>
              <a:rPr lang="en-US" altLang="ko-KR" dirty="0"/>
              <a:t>.</a:t>
            </a:r>
            <a:endParaRPr lang="en-US" dirty="0"/>
          </a:p>
        </p:txBody>
      </p:sp>
      <p:sp>
        <p:nvSpPr>
          <p:cNvPr id="5" name="슬라이드 번호 개체 틀 4"/>
          <p:cNvSpPr>
            <a:spLocks noGrp="1"/>
          </p:cNvSpPr>
          <p:nvPr>
            <p:ph type="sldNum" sz="quarter" idx="12"/>
          </p:nvPr>
        </p:nvSpPr>
        <p:spPr/>
        <p:txBody>
          <a:bodyPr/>
          <a:lstStyle/>
          <a:p>
            <a:fld id="{AA0EB1BB-D2B3-481B-A5E1-F093F8D3CD29}" type="slidenum">
              <a:rPr lang="en-US" smtClean="0"/>
              <a:t>94</a:t>
            </a:fld>
            <a:endParaRPr lang="en-US"/>
          </a:p>
        </p:txBody>
      </p:sp>
      <p:sp>
        <p:nvSpPr>
          <p:cNvPr id="6" name="날짜 개체 틀 5"/>
          <p:cNvSpPr>
            <a:spLocks noGrp="1"/>
          </p:cNvSpPr>
          <p:nvPr>
            <p:ph type="dt" sz="half" idx="10"/>
          </p:nvPr>
        </p:nvSpPr>
        <p:spPr/>
        <p:txBody>
          <a:bodyPr/>
          <a:lstStyle/>
          <a:p>
            <a:fld id="{6B29AF39-0B45-4EC4-A5E8-3B3BED10E749}" type="datetime1">
              <a:rPr lang="ko-KR" altLang="en-US" smtClean="0"/>
              <a:t>2019-08-07</a:t>
            </a:fld>
            <a:endParaRPr lang="en-US"/>
          </a:p>
        </p:txBody>
      </p:sp>
      <p:sp>
        <p:nvSpPr>
          <p:cNvPr id="3" name="바닥글 개체 틀 2"/>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Tree>
    <p:extLst>
      <p:ext uri="{BB962C8B-B14F-4D97-AF65-F5344CB8AC3E}">
        <p14:creationId xmlns:p14="http://schemas.microsoft.com/office/powerpoint/2010/main" val="781218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marL="0" indent="0">
                  <a:buNone/>
                </a:pPr>
                <a:r>
                  <a:rPr lang="en-US" altLang="ko-KR" dirty="0"/>
                  <a:t>∈</a:t>
                </a:r>
              </a:p>
              <a:p>
                <a:pPr marL="0" indent="0">
                  <a:buNone/>
                </a:pPr>
                <a:r>
                  <a:rPr lang="en-US" altLang="ko-KR" i="1" dirty="0"/>
                  <a:t>a, b, c, </a:t>
                </a:r>
                <a:r>
                  <a:rPr lang="en-US" altLang="ko-KR" dirty="0"/>
                  <a:t>0 ∈ </a:t>
                </a:r>
                <a:r>
                  <a:rPr lang="en-US" altLang="ko-KR" i="1" dirty="0" err="1"/>
                  <a:t>ℝ</a:t>
                </a:r>
                <a:r>
                  <a:rPr lang="en-US" altLang="ko-KR" baseline="30000" dirty="0" err="1"/>
                  <a:t>n</a:t>
                </a:r>
                <a:endParaRPr lang="en-US" altLang="ko-KR" dirty="0"/>
              </a:p>
              <a:p>
                <a:pPr marL="0" indent="0">
                  <a:buNone/>
                </a:pPr>
                <a:r>
                  <a:rPr lang="en-US" altLang="ko-KR" i="1" dirty="0"/>
                  <a:t>ℝ</a:t>
                </a:r>
              </a:p>
              <a:p>
                <a:pPr marL="0" indent="0">
                  <a:buNone/>
                </a:pPr>
                <a:r>
                  <a:rPr lang="en-US" altLang="ko-KR" i="1"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l-GR"/>
                  <a:t>Σ</a:t>
                </a:r>
                <a:r>
                  <a:rPr lang="en-US"/>
                  <a:t> </a:t>
                </a:r>
                <a:r>
                  <a:rPr lang="el-GR"/>
                  <a:t>ω</a:t>
                </a:r>
                <a:endParaRPr lang="en-US" dirty="0"/>
              </a:p>
              <a:p>
                <a:pPr marL="0" indent="0">
                  <a:buNone/>
                </a:pPr>
                <a:endParaRPr lang="en-US" altLang="ko-KR" i="1" dirty="0"/>
              </a:p>
              <a:p>
                <a:pPr marL="0" indent="0">
                  <a:buNone/>
                </a:pPr>
                <a:endParaRPr 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2"/>
                <a:stretch>
                  <a:fillRect l="-1499" t="-1487"/>
                </a:stretch>
              </a:blipFill>
            </p:spPr>
            <p:txBody>
              <a:bodyPr/>
              <a:lstStyle/>
              <a:p>
                <a:r>
                  <a:rPr lang="en-US">
                    <a:noFill/>
                  </a:rPr>
                  <a:t> </a:t>
                </a:r>
              </a:p>
            </p:txBody>
          </p:sp>
        </mc:Fallback>
      </mc:AlternateContent>
      <p:sp>
        <p:nvSpPr>
          <p:cNvPr id="4" name="날짜 개체 틀 3"/>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95</a:t>
            </a:fld>
            <a:endParaRPr lang="en-US"/>
          </a:p>
        </p:txBody>
      </p:sp>
    </p:spTree>
    <p:extLst>
      <p:ext uri="{BB962C8B-B14F-4D97-AF65-F5344CB8AC3E}">
        <p14:creationId xmlns:p14="http://schemas.microsoft.com/office/powerpoint/2010/main" val="17428229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A776-8904-4476-8648-227D12E1B6D2}"/>
              </a:ext>
            </a:extLst>
          </p:cNvPr>
          <p:cNvSpPr>
            <a:spLocks noGrp="1"/>
          </p:cNvSpPr>
          <p:nvPr>
            <p:ph type="title"/>
          </p:nvPr>
        </p:nvSpPr>
        <p:spPr/>
        <p:txBody>
          <a:bodyPr/>
          <a:lstStyle/>
          <a:p>
            <a:r>
              <a:rPr lang="ko-KR" altLang="en-US" dirty="0"/>
              <a:t>전기</a:t>
            </a:r>
            <a:endParaRPr lang="en-US" dirty="0"/>
          </a:p>
        </p:txBody>
      </p:sp>
      <p:sp>
        <p:nvSpPr>
          <p:cNvPr id="3" name="Text Placeholder 2">
            <a:extLst>
              <a:ext uri="{FF2B5EF4-FFF2-40B4-BE49-F238E27FC236}">
                <a16:creationId xmlns:a16="http://schemas.microsoft.com/office/drawing/2014/main" id="{5E5FF923-34E1-4287-963B-BC19F59928D6}"/>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50228AE-9975-46B2-A4FF-AB088AFA5AA4}"/>
              </a:ext>
            </a:extLst>
          </p:cNvPr>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Footer Placeholder 4">
            <a:extLst>
              <a:ext uri="{FF2B5EF4-FFF2-40B4-BE49-F238E27FC236}">
                <a16:creationId xmlns:a16="http://schemas.microsoft.com/office/drawing/2014/main" id="{724E155F-93E0-4A3E-880A-179F7297E537}"/>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C1CC699-072F-4F27-AE31-C62EF2720B88}"/>
              </a:ext>
            </a:extLst>
          </p:cNvPr>
          <p:cNvSpPr>
            <a:spLocks noGrp="1"/>
          </p:cNvSpPr>
          <p:nvPr>
            <p:ph type="sldNum" sz="quarter" idx="12"/>
          </p:nvPr>
        </p:nvSpPr>
        <p:spPr/>
        <p:txBody>
          <a:bodyPr/>
          <a:lstStyle/>
          <a:p>
            <a:fld id="{AA0EB1BB-D2B3-481B-A5E1-F093F8D3CD29}" type="slidenum">
              <a:rPr lang="en-US" smtClean="0"/>
              <a:t>96</a:t>
            </a:fld>
            <a:endParaRPr lang="en-US"/>
          </a:p>
        </p:txBody>
      </p:sp>
    </p:spTree>
    <p:extLst>
      <p:ext uri="{BB962C8B-B14F-4D97-AF65-F5344CB8AC3E}">
        <p14:creationId xmlns:p14="http://schemas.microsoft.com/office/powerpoint/2010/main" val="30450293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D63E-7941-4C8E-93B8-E0390AF30D59}"/>
              </a:ext>
            </a:extLst>
          </p:cNvPr>
          <p:cNvSpPr>
            <a:spLocks noGrp="1"/>
          </p:cNvSpPr>
          <p:nvPr>
            <p:ph type="title"/>
          </p:nvPr>
        </p:nvSpPr>
        <p:spPr/>
        <p:txBody>
          <a:bodyPr/>
          <a:lstStyle/>
          <a:p>
            <a:r>
              <a:rPr lang="ko-KR" altLang="en-US" dirty="0"/>
              <a:t>전원 직렬 연결</a:t>
            </a:r>
            <a:endParaRPr lang="en-US" dirty="0"/>
          </a:p>
        </p:txBody>
      </p:sp>
      <p:sp>
        <p:nvSpPr>
          <p:cNvPr id="3" name="Content Placeholder 2">
            <a:extLst>
              <a:ext uri="{FF2B5EF4-FFF2-40B4-BE49-F238E27FC236}">
                <a16:creationId xmlns:a16="http://schemas.microsoft.com/office/drawing/2014/main" id="{DCE2C03C-6960-446C-8E85-143A32360213}"/>
              </a:ext>
            </a:extLst>
          </p:cNvPr>
          <p:cNvSpPr>
            <a:spLocks noGrp="1"/>
          </p:cNvSpPr>
          <p:nvPr>
            <p:ph idx="1"/>
          </p:nvPr>
        </p:nvSpPr>
        <p:spPr>
          <a:xfrm>
            <a:off x="681038" y="1255271"/>
            <a:ext cx="8543925" cy="2335217"/>
          </a:xfrm>
        </p:spPr>
        <p:txBody>
          <a:bodyPr/>
          <a:lstStyle/>
          <a:p>
            <a:endParaRPr lang="en-US"/>
          </a:p>
        </p:txBody>
      </p:sp>
      <p:sp>
        <p:nvSpPr>
          <p:cNvPr id="4" name="Date Placeholder 3">
            <a:extLst>
              <a:ext uri="{FF2B5EF4-FFF2-40B4-BE49-F238E27FC236}">
                <a16:creationId xmlns:a16="http://schemas.microsoft.com/office/drawing/2014/main" id="{6BFC1F43-1052-45B1-9997-A0CFBB7ABFFE}"/>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3CB698E8-92A7-44C2-BDA9-252A557BEDC3}"/>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83285ADE-DCEF-4F3B-B5A8-A86C228CFAF4}"/>
              </a:ext>
            </a:extLst>
          </p:cNvPr>
          <p:cNvSpPr>
            <a:spLocks noGrp="1"/>
          </p:cNvSpPr>
          <p:nvPr>
            <p:ph type="sldNum" sz="quarter" idx="12"/>
          </p:nvPr>
        </p:nvSpPr>
        <p:spPr/>
        <p:txBody>
          <a:bodyPr/>
          <a:lstStyle/>
          <a:p>
            <a:fld id="{AA0EB1BB-D2B3-481B-A5E1-F093F8D3CD29}" type="slidenum">
              <a:rPr lang="en-US" smtClean="0"/>
              <a:t>97</a:t>
            </a:fld>
            <a:endParaRPr lang="en-US"/>
          </a:p>
        </p:txBody>
      </p:sp>
      <p:pic>
        <p:nvPicPr>
          <p:cNvPr id="7" name="Picture 6">
            <a:extLst>
              <a:ext uri="{FF2B5EF4-FFF2-40B4-BE49-F238E27FC236}">
                <a16:creationId xmlns:a16="http://schemas.microsoft.com/office/drawing/2014/main" id="{49B80007-3C25-4234-96C5-8B559D6C457F}"/>
              </a:ext>
            </a:extLst>
          </p:cNvPr>
          <p:cNvPicPr>
            <a:picLocks noChangeAspect="1"/>
          </p:cNvPicPr>
          <p:nvPr/>
        </p:nvPicPr>
        <p:blipFill>
          <a:blip r:embed="rId2"/>
          <a:stretch>
            <a:fillRect/>
          </a:stretch>
        </p:blipFill>
        <p:spPr>
          <a:xfrm>
            <a:off x="752691" y="2594131"/>
            <a:ext cx="2181529" cy="3019846"/>
          </a:xfrm>
          <a:prstGeom prst="rect">
            <a:avLst/>
          </a:prstGeom>
        </p:spPr>
      </p:pic>
      <p:pic>
        <p:nvPicPr>
          <p:cNvPr id="8" name="Picture 7">
            <a:extLst>
              <a:ext uri="{FF2B5EF4-FFF2-40B4-BE49-F238E27FC236}">
                <a16:creationId xmlns:a16="http://schemas.microsoft.com/office/drawing/2014/main" id="{918AF5FC-19BF-4E31-AFC6-777E249960D0}"/>
              </a:ext>
            </a:extLst>
          </p:cNvPr>
          <p:cNvPicPr>
            <a:picLocks noChangeAspect="1"/>
          </p:cNvPicPr>
          <p:nvPr/>
        </p:nvPicPr>
        <p:blipFill>
          <a:blip r:embed="rId3"/>
          <a:stretch>
            <a:fillRect/>
          </a:stretch>
        </p:blipFill>
        <p:spPr>
          <a:xfrm>
            <a:off x="4358314" y="4697728"/>
            <a:ext cx="1038370" cy="905001"/>
          </a:xfrm>
          <a:prstGeom prst="rect">
            <a:avLst/>
          </a:prstGeom>
        </p:spPr>
      </p:pic>
    </p:spTree>
    <p:extLst>
      <p:ext uri="{BB962C8B-B14F-4D97-AF65-F5344CB8AC3E}">
        <p14:creationId xmlns:p14="http://schemas.microsoft.com/office/powerpoint/2010/main" val="3957948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5D87-CF7F-46E3-9064-54D94B385ED6}"/>
              </a:ext>
            </a:extLst>
          </p:cNvPr>
          <p:cNvSpPr>
            <a:spLocks noGrp="1"/>
          </p:cNvSpPr>
          <p:nvPr>
            <p:ph type="title"/>
          </p:nvPr>
        </p:nvSpPr>
        <p:spPr/>
        <p:txBody>
          <a:bodyPr/>
          <a:lstStyle/>
          <a:p>
            <a:r>
              <a:rPr lang="ko-KR" altLang="en-US" dirty="0"/>
              <a:t>전원 병렬 연결</a:t>
            </a:r>
            <a:endParaRPr lang="en-US" dirty="0"/>
          </a:p>
        </p:txBody>
      </p:sp>
      <p:sp>
        <p:nvSpPr>
          <p:cNvPr id="3" name="Content Placeholder 2">
            <a:extLst>
              <a:ext uri="{FF2B5EF4-FFF2-40B4-BE49-F238E27FC236}">
                <a16:creationId xmlns:a16="http://schemas.microsoft.com/office/drawing/2014/main" id="{D78B23BA-70A7-4C97-817E-4F7A53D1194C}"/>
              </a:ext>
            </a:extLst>
          </p:cNvPr>
          <p:cNvSpPr>
            <a:spLocks noGrp="1"/>
          </p:cNvSpPr>
          <p:nvPr>
            <p:ph idx="1"/>
          </p:nvPr>
        </p:nvSpPr>
        <p:spPr>
          <a:xfrm>
            <a:off x="681038" y="1255271"/>
            <a:ext cx="8543925" cy="2721111"/>
          </a:xfrm>
        </p:spPr>
        <p:txBody>
          <a:bodyPr/>
          <a:lstStyle/>
          <a:p>
            <a:endParaRPr lang="en-US"/>
          </a:p>
        </p:txBody>
      </p:sp>
      <p:sp>
        <p:nvSpPr>
          <p:cNvPr id="4" name="Date Placeholder 3">
            <a:extLst>
              <a:ext uri="{FF2B5EF4-FFF2-40B4-BE49-F238E27FC236}">
                <a16:creationId xmlns:a16="http://schemas.microsoft.com/office/drawing/2014/main" id="{E6414B29-4BE8-42EE-9C06-0127AE4CB764}"/>
              </a:ext>
            </a:extLst>
          </p:cNvPr>
          <p:cNvSpPr>
            <a:spLocks noGrp="1"/>
          </p:cNvSpPr>
          <p:nvPr>
            <p:ph type="dt" sz="half" idx="10"/>
          </p:nvPr>
        </p:nvSpPr>
        <p:spPr/>
        <p:txBody>
          <a:bodyPr/>
          <a:lstStyle/>
          <a:p>
            <a:fld id="{BE0357B1-0FDD-482C-A9DC-A4587093D4A9}" type="datetime1">
              <a:rPr lang="ko-KR" altLang="en-US" smtClean="0"/>
              <a:t>2019-08-07</a:t>
            </a:fld>
            <a:endParaRPr lang="en-US"/>
          </a:p>
        </p:txBody>
      </p:sp>
      <p:sp>
        <p:nvSpPr>
          <p:cNvPr id="5" name="Footer Placeholder 4">
            <a:extLst>
              <a:ext uri="{FF2B5EF4-FFF2-40B4-BE49-F238E27FC236}">
                <a16:creationId xmlns:a16="http://schemas.microsoft.com/office/drawing/2014/main" id="{21E17C17-3948-49E0-ABEC-26FD79799C7F}"/>
              </a:ext>
            </a:extLst>
          </p:cNvPr>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Slide Number Placeholder 5">
            <a:extLst>
              <a:ext uri="{FF2B5EF4-FFF2-40B4-BE49-F238E27FC236}">
                <a16:creationId xmlns:a16="http://schemas.microsoft.com/office/drawing/2014/main" id="{C1C82FF2-E13A-4B36-823B-EAEEA6C062CF}"/>
              </a:ext>
            </a:extLst>
          </p:cNvPr>
          <p:cNvSpPr>
            <a:spLocks noGrp="1"/>
          </p:cNvSpPr>
          <p:nvPr>
            <p:ph type="sldNum" sz="quarter" idx="12"/>
          </p:nvPr>
        </p:nvSpPr>
        <p:spPr/>
        <p:txBody>
          <a:bodyPr/>
          <a:lstStyle/>
          <a:p>
            <a:fld id="{AA0EB1BB-D2B3-481B-A5E1-F093F8D3CD29}" type="slidenum">
              <a:rPr lang="en-US" smtClean="0"/>
              <a:t>98</a:t>
            </a:fld>
            <a:endParaRPr lang="en-US"/>
          </a:p>
        </p:txBody>
      </p:sp>
      <p:pic>
        <p:nvPicPr>
          <p:cNvPr id="7" name="Picture 6">
            <a:extLst>
              <a:ext uri="{FF2B5EF4-FFF2-40B4-BE49-F238E27FC236}">
                <a16:creationId xmlns:a16="http://schemas.microsoft.com/office/drawing/2014/main" id="{CDDD036A-55B3-44FA-8AA7-4D4A754283BF}"/>
              </a:ext>
            </a:extLst>
          </p:cNvPr>
          <p:cNvPicPr>
            <a:picLocks noChangeAspect="1"/>
          </p:cNvPicPr>
          <p:nvPr/>
        </p:nvPicPr>
        <p:blipFill>
          <a:blip r:embed="rId2"/>
          <a:stretch>
            <a:fillRect/>
          </a:stretch>
        </p:blipFill>
        <p:spPr>
          <a:xfrm>
            <a:off x="5490827" y="4899064"/>
            <a:ext cx="1038370" cy="905001"/>
          </a:xfrm>
          <a:prstGeom prst="rect">
            <a:avLst/>
          </a:prstGeom>
        </p:spPr>
      </p:pic>
      <p:pic>
        <p:nvPicPr>
          <p:cNvPr id="8" name="Picture 7">
            <a:extLst>
              <a:ext uri="{FF2B5EF4-FFF2-40B4-BE49-F238E27FC236}">
                <a16:creationId xmlns:a16="http://schemas.microsoft.com/office/drawing/2014/main" id="{25159FCE-6C49-4BBC-91D8-C758FEA5919E}"/>
              </a:ext>
            </a:extLst>
          </p:cNvPr>
          <p:cNvPicPr>
            <a:picLocks noChangeAspect="1"/>
          </p:cNvPicPr>
          <p:nvPr/>
        </p:nvPicPr>
        <p:blipFill>
          <a:blip r:embed="rId3"/>
          <a:stretch>
            <a:fillRect/>
          </a:stretch>
        </p:blipFill>
        <p:spPr>
          <a:xfrm>
            <a:off x="1023801" y="2947538"/>
            <a:ext cx="3391373" cy="2057687"/>
          </a:xfrm>
          <a:prstGeom prst="rect">
            <a:avLst/>
          </a:prstGeom>
        </p:spPr>
      </p:pic>
    </p:spTree>
    <p:extLst>
      <p:ext uri="{BB962C8B-B14F-4D97-AF65-F5344CB8AC3E}">
        <p14:creationId xmlns:p14="http://schemas.microsoft.com/office/powerpoint/2010/main" val="2734477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 항공 역학</a:t>
            </a:r>
            <a:endParaRPr lang="en-US"/>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4CC14437-CE76-4CAA-B57D-74630AAA1A81}" type="datetime1">
              <a:rPr lang="ko-KR" altLang="en-US" smtClean="0"/>
              <a:t>2019-08-07</a:t>
            </a:fld>
            <a:endParaRPr lang="en-US"/>
          </a:p>
        </p:txBody>
      </p:sp>
      <p:sp>
        <p:nvSpPr>
          <p:cNvPr id="5" name="바닥글 개체 틀 4"/>
          <p:cNvSpPr>
            <a:spLocks noGrp="1"/>
          </p:cNvSpPr>
          <p:nvPr>
            <p:ph type="ftr" sz="quarter" idx="11"/>
          </p:nvPr>
        </p:nvSpPr>
        <p:spPr/>
        <p:txBody>
          <a:bodyPr/>
          <a:lstStyle/>
          <a:p>
            <a:r>
              <a:rPr lang="ko-KR" altLang="en-US"/>
              <a:t>드론 멘토링 </a:t>
            </a:r>
            <a:r>
              <a:rPr lang="en-US" altLang="ko-KR"/>
              <a:t>(2019</a:t>
            </a:r>
            <a:r>
              <a:rPr lang="ko-KR" altLang="en-US"/>
              <a:t>년 여름</a:t>
            </a:r>
            <a:r>
              <a:rPr lang="en-US" altLang="ko-KR"/>
              <a:t>)</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99</a:t>
            </a:fld>
            <a:endParaRPr lang="en-US"/>
          </a:p>
        </p:txBody>
      </p:sp>
    </p:spTree>
    <p:extLst>
      <p:ext uri="{BB962C8B-B14F-4D97-AF65-F5344CB8AC3E}">
        <p14:creationId xmlns:p14="http://schemas.microsoft.com/office/powerpoint/2010/main" val="2941434546"/>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12069</TotalTime>
  <Words>3044</Words>
  <Application>Microsoft Office PowerPoint</Application>
  <PresentationFormat>A4 용지(210x297mm)</PresentationFormat>
  <Paragraphs>757</Paragraphs>
  <Slides>104</Slides>
  <Notes>0</Notes>
  <HiddenSlides>0</HiddenSlides>
  <MMClips>4</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104</vt:i4>
      </vt:variant>
    </vt:vector>
  </HeadingPairs>
  <TitlesOfParts>
    <vt:vector size="113" baseType="lpstr">
      <vt:lpstr>맑은 고딕</vt:lpstr>
      <vt:lpstr>바탕</vt:lpstr>
      <vt:lpstr>Arial</vt:lpstr>
      <vt:lpstr>Calibri</vt:lpstr>
      <vt:lpstr>Cambria Math</vt:lpstr>
      <vt:lpstr>Castellar</vt:lpstr>
      <vt:lpstr>Consolas</vt:lpstr>
      <vt:lpstr>Times New Roman</vt:lpstr>
      <vt:lpstr>Office 테마</vt:lpstr>
      <vt:lpstr>드론 자율 비행 이론</vt:lpstr>
      <vt:lpstr>자율 비행 개요</vt:lpstr>
      <vt:lpstr>드론 멘토링 과정 목적</vt:lpstr>
      <vt:lpstr>자율 비행 기술의 역사 1</vt:lpstr>
      <vt:lpstr>자율 비행 기술의 역사 2</vt:lpstr>
      <vt:lpstr>자율 비행 기술 발전 추세</vt:lpstr>
      <vt:lpstr>한세대학교 자율 비행 역사</vt:lpstr>
      <vt:lpstr>자율 비행의 정의</vt:lpstr>
      <vt:lpstr>자율 비행의 기능</vt:lpstr>
      <vt:lpstr>자율 비행을 위한 이론적 기초</vt:lpstr>
      <vt:lpstr>이론 학습의 필요성</vt:lpstr>
      <vt:lpstr>드론 수학</vt:lpstr>
      <vt:lpstr>수학의 정의</vt:lpstr>
      <vt:lpstr>수학사 연표</vt:lpstr>
      <vt:lpstr>연습 문제</vt:lpstr>
      <vt:lpstr>수학의 기호</vt:lpstr>
      <vt:lpstr>미분, 적분</vt:lpstr>
      <vt:lpstr>미분(Derivative)</vt:lpstr>
      <vt:lpstr>적분(Integration)</vt:lpstr>
      <vt:lpstr>과제 : 구의 표면적 공식 증명</vt:lpstr>
      <vt:lpstr>구의 표면적 증명의 예(정답 아님.)</vt:lpstr>
      <vt:lpstr>집합</vt:lpstr>
      <vt:lpstr>집합(Set)</vt:lpstr>
      <vt:lpstr>집합의 예</vt:lpstr>
      <vt:lpstr>스칼라, 벡터, 행렬, 텐서</vt:lpstr>
      <vt:lpstr>스칼라, 벡터, 행렬, 텐서</vt:lpstr>
      <vt:lpstr>Scalar</vt:lpstr>
      <vt:lpstr>벡터</vt:lpstr>
      <vt:lpstr>벡터의 일반적 정의</vt:lpstr>
      <vt:lpstr>Vector의 수학적 정의</vt:lpstr>
      <vt:lpstr>Vector의 예</vt:lpstr>
      <vt:lpstr>Vector가 아닌 예</vt:lpstr>
      <vt:lpstr>벡터 물리학적 표기법</vt:lpstr>
      <vt:lpstr>벡터 수학적 표기법</vt:lpstr>
      <vt:lpstr>행렬</vt:lpstr>
      <vt:lpstr>행렬(Matrix)의 정의</vt:lpstr>
      <vt:lpstr>행렬 응용</vt:lpstr>
      <vt:lpstr>선형 방정식</vt:lpstr>
      <vt:lpstr>행렬식(Determinant) 1</vt:lpstr>
      <vt:lpstr>과제</vt:lpstr>
      <vt:lpstr>행렬식 공식 1</vt:lpstr>
      <vt:lpstr>행렬식 공식 2</vt:lpstr>
      <vt:lpstr>벡터 연산</vt:lpstr>
      <vt:lpstr>벡터 내적</vt:lpstr>
      <vt:lpstr>벡터 외적</vt:lpstr>
      <vt:lpstr>벡터 외적 공식</vt:lpstr>
      <vt:lpstr>벡터 외적 예제</vt:lpstr>
      <vt:lpstr>벡터 내적/외적</vt:lpstr>
      <vt:lpstr>벡터 외적 응용 1</vt:lpstr>
      <vt:lpstr>벡터 외적 응용 2</vt:lpstr>
      <vt:lpstr>벡터 연산 응용</vt:lpstr>
      <vt:lpstr>과제: 폴리곤 면적 구하기</vt:lpstr>
      <vt:lpstr>드론 물리학</vt:lpstr>
      <vt:lpstr>좌표계</vt:lpstr>
      <vt:lpstr>좌표계(Coordinate System)</vt:lpstr>
      <vt:lpstr>직각 좌표계(Cartesian Coordinate System)</vt:lpstr>
      <vt:lpstr>극 좌표계(Polar coordinate system)</vt:lpstr>
      <vt:lpstr>원통 좌표계(Cylindrical coordinate system)</vt:lpstr>
      <vt:lpstr>구형 좌표계(Spherical Coordinate System )</vt:lpstr>
      <vt:lpstr>타원 원통 좌표(Elliptic Cylindrical Coordinates)</vt:lpstr>
      <vt:lpstr>위치/속도/가속도</vt:lpstr>
      <vt:lpstr>위치/속도/가속도</vt:lpstr>
      <vt:lpstr>위치</vt:lpstr>
      <vt:lpstr>속도</vt:lpstr>
      <vt:lpstr>가속도</vt:lpstr>
      <vt:lpstr>연습문제: 원운동 물체의 가속도 구하기</vt:lpstr>
      <vt:lpstr>과제: 원운동 물체의 가속도 구하기</vt:lpstr>
      <vt:lpstr>뉴톤의 운동 법칙</vt:lpstr>
      <vt:lpstr>1. 관성의 법칙</vt:lpstr>
      <vt:lpstr>2. 힘과 가속도</vt:lpstr>
      <vt:lpstr>3. 작용/반작용</vt:lpstr>
      <vt:lpstr>연습 문제</vt:lpstr>
      <vt:lpstr>연습 문제</vt:lpstr>
      <vt:lpstr>연습 문제</vt:lpstr>
      <vt:lpstr>과제</vt:lpstr>
      <vt:lpstr>모멘텀</vt:lpstr>
      <vt:lpstr>운동량(Linear Momentum)</vt:lpstr>
      <vt:lpstr>각 운동량</vt:lpstr>
      <vt:lpstr>힘과 토크 예시</vt:lpstr>
      <vt:lpstr>강체 운동</vt:lpstr>
      <vt:lpstr>강체</vt:lpstr>
      <vt:lpstr>일과 운동 에너지</vt:lpstr>
      <vt:lpstr>각 운동량와 운동 에너지</vt:lpstr>
      <vt:lpstr>관성 모멘트(Moments of Inertia)</vt:lpstr>
      <vt:lpstr>막대의 관성 모멘트</vt:lpstr>
      <vt:lpstr>원반의 관성 모멘트</vt:lpstr>
      <vt:lpstr>연습 문제: 원통의 각가속도</vt:lpstr>
      <vt:lpstr>과제: 원통의 각가속도 </vt:lpstr>
      <vt:lpstr>드론 동역학</vt:lpstr>
      <vt:lpstr>단발 고정익</vt:lpstr>
      <vt:lpstr>SlipStream</vt:lpstr>
      <vt:lpstr>PowerPoint 프레젠테이션</vt:lpstr>
      <vt:lpstr>PowerPoint 프레젠테이션</vt:lpstr>
      <vt:lpstr>끝.</vt:lpstr>
      <vt:lpstr>PowerPoint 프레젠테이션</vt:lpstr>
      <vt:lpstr>전기</vt:lpstr>
      <vt:lpstr>전원 직렬 연결</vt:lpstr>
      <vt:lpstr>전원 병렬 연결</vt:lpstr>
      <vt:lpstr>드론 항공 역학</vt:lpstr>
      <vt:lpstr>PowerPoint 프레젠테이션</vt:lpstr>
      <vt:lpstr>드론 개요</vt:lpstr>
      <vt:lpstr>드론의 응용 분야</vt:lpstr>
      <vt:lpstr>드론의 특성</vt:lpstr>
      <vt:lpstr>끝.</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고급 프로그래밍</dc:title>
  <dc:creator>admin</dc:creator>
  <cp:lastModifiedBy>admin</cp:lastModifiedBy>
  <cp:revision>2073</cp:revision>
  <dcterms:created xsi:type="dcterms:W3CDTF">2018-03-04T04:23:51Z</dcterms:created>
  <dcterms:modified xsi:type="dcterms:W3CDTF">2019-08-07T08:25:49Z</dcterms:modified>
</cp:coreProperties>
</file>